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3.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4.xml" ContentType="application/vnd.openxmlformats-officedocument.theme+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5.xml" ContentType="application/vnd.openxmlformats-officedocument.theme+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6.xml" ContentType="application/vnd.openxmlformats-officedocument.theme+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omments/comment1.xml" ContentType="application/vnd.openxmlformats-officedocument.presentationml.comment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94" r:id="rId4"/>
    <p:sldMasterId id="2147483982" r:id="rId5"/>
    <p:sldMasterId id="2147483996" r:id="rId6"/>
    <p:sldMasterId id="2147484009" r:id="rId7"/>
    <p:sldMasterId id="2147484029" r:id="rId8"/>
    <p:sldMasterId id="2147484041" r:id="rId9"/>
    <p:sldMasterId id="2147484054" r:id="rId10"/>
  </p:sldMasterIdLst>
  <p:notesMasterIdLst>
    <p:notesMasterId r:id="rId29"/>
  </p:notesMasterIdLst>
  <p:handoutMasterIdLst>
    <p:handoutMasterId r:id="rId30"/>
  </p:handoutMasterIdLst>
  <p:sldIdLst>
    <p:sldId id="754" r:id="rId11"/>
    <p:sldId id="1147" r:id="rId12"/>
    <p:sldId id="1148" r:id="rId13"/>
    <p:sldId id="1095" r:id="rId14"/>
    <p:sldId id="1078" r:id="rId15"/>
    <p:sldId id="1096" r:id="rId16"/>
    <p:sldId id="1094" r:id="rId17"/>
    <p:sldId id="1097" r:id="rId18"/>
    <p:sldId id="1082" r:id="rId19"/>
    <p:sldId id="862" r:id="rId20"/>
    <p:sldId id="1099" r:id="rId21"/>
    <p:sldId id="1100" r:id="rId22"/>
    <p:sldId id="1101" r:id="rId23"/>
    <p:sldId id="1102" r:id="rId24"/>
    <p:sldId id="1104" r:id="rId25"/>
    <p:sldId id="1103" r:id="rId26"/>
    <p:sldId id="1098" r:id="rId27"/>
    <p:sldId id="1149" r:id="rId28"/>
  </p:sldIdLst>
  <p:sldSz cx="10972800" cy="6172200"/>
  <p:notesSz cx="7010400" cy="9296400"/>
  <p:defaultTextStyle>
    <a:defPPr>
      <a:defRPr lang="en-US"/>
    </a:defPPr>
    <a:lvl1pPr algn="l" defTabSz="457200" rtl="0" fontAlgn="base">
      <a:spcBef>
        <a:spcPct val="0"/>
      </a:spcBef>
      <a:spcAft>
        <a:spcPct val="0"/>
      </a:spcAft>
      <a:defRPr kern="1200">
        <a:solidFill>
          <a:schemeClr val="tx1"/>
        </a:solidFill>
        <a:latin typeface="Arial" charset="0"/>
        <a:ea typeface="MS PGothic" pitchFamily="34" charset="-128"/>
        <a:cs typeface="+mn-cs"/>
      </a:defRPr>
    </a:lvl1pPr>
    <a:lvl2pPr marL="457200" algn="l" defTabSz="457200" rtl="0" fontAlgn="base">
      <a:spcBef>
        <a:spcPct val="0"/>
      </a:spcBef>
      <a:spcAft>
        <a:spcPct val="0"/>
      </a:spcAft>
      <a:defRPr kern="1200">
        <a:solidFill>
          <a:schemeClr val="tx1"/>
        </a:solidFill>
        <a:latin typeface="Arial" charset="0"/>
        <a:ea typeface="MS PGothic" pitchFamily="34" charset="-128"/>
        <a:cs typeface="+mn-cs"/>
      </a:defRPr>
    </a:lvl2pPr>
    <a:lvl3pPr marL="914400" algn="l" defTabSz="457200" rtl="0" fontAlgn="base">
      <a:spcBef>
        <a:spcPct val="0"/>
      </a:spcBef>
      <a:spcAft>
        <a:spcPct val="0"/>
      </a:spcAft>
      <a:defRPr kern="1200">
        <a:solidFill>
          <a:schemeClr val="tx1"/>
        </a:solidFill>
        <a:latin typeface="Arial" charset="0"/>
        <a:ea typeface="MS PGothic" pitchFamily="34" charset="-128"/>
        <a:cs typeface="+mn-cs"/>
      </a:defRPr>
    </a:lvl3pPr>
    <a:lvl4pPr marL="1371600" algn="l" defTabSz="457200" rtl="0" fontAlgn="base">
      <a:spcBef>
        <a:spcPct val="0"/>
      </a:spcBef>
      <a:spcAft>
        <a:spcPct val="0"/>
      </a:spcAft>
      <a:defRPr kern="1200">
        <a:solidFill>
          <a:schemeClr val="tx1"/>
        </a:solidFill>
        <a:latin typeface="Arial" charset="0"/>
        <a:ea typeface="MS PGothic" pitchFamily="34" charset="-128"/>
        <a:cs typeface="+mn-cs"/>
      </a:defRPr>
    </a:lvl4pPr>
    <a:lvl5pPr marL="1828800" algn="l" defTabSz="457200" rtl="0" fontAlgn="base">
      <a:spcBef>
        <a:spcPct val="0"/>
      </a:spcBef>
      <a:spcAft>
        <a:spcPct val="0"/>
      </a:spcAft>
      <a:defRPr kern="1200">
        <a:solidFill>
          <a:schemeClr val="tx1"/>
        </a:solidFill>
        <a:latin typeface="Arial" charset="0"/>
        <a:ea typeface="MS PGothic" pitchFamily="34" charset="-128"/>
        <a:cs typeface="+mn-cs"/>
      </a:defRPr>
    </a:lvl5pPr>
    <a:lvl6pPr marL="2286000" algn="l" defTabSz="914400" rtl="0" eaLnBrk="1" latinLnBrk="0" hangingPunct="1">
      <a:defRPr kern="1200">
        <a:solidFill>
          <a:schemeClr val="tx1"/>
        </a:solidFill>
        <a:latin typeface="Arial" charset="0"/>
        <a:ea typeface="MS PGothic" pitchFamily="34" charset="-128"/>
        <a:cs typeface="+mn-cs"/>
      </a:defRPr>
    </a:lvl6pPr>
    <a:lvl7pPr marL="2743200" algn="l" defTabSz="914400" rtl="0" eaLnBrk="1" latinLnBrk="0" hangingPunct="1">
      <a:defRPr kern="1200">
        <a:solidFill>
          <a:schemeClr val="tx1"/>
        </a:solidFill>
        <a:latin typeface="Arial" charset="0"/>
        <a:ea typeface="MS PGothic" pitchFamily="34" charset="-128"/>
        <a:cs typeface="+mn-cs"/>
      </a:defRPr>
    </a:lvl7pPr>
    <a:lvl8pPr marL="3200400" algn="l" defTabSz="914400" rtl="0" eaLnBrk="1" latinLnBrk="0" hangingPunct="1">
      <a:defRPr kern="1200">
        <a:solidFill>
          <a:schemeClr val="tx1"/>
        </a:solidFill>
        <a:latin typeface="Arial" charset="0"/>
        <a:ea typeface="MS PGothic" pitchFamily="34" charset="-128"/>
        <a:cs typeface="+mn-cs"/>
      </a:defRPr>
    </a:lvl8pPr>
    <a:lvl9pPr marL="3657600" algn="l" defTabSz="914400" rtl="0" eaLnBrk="1" latinLnBrk="0" hangingPunct="1">
      <a:defRPr kern="1200">
        <a:solidFill>
          <a:schemeClr val="tx1"/>
        </a:solidFill>
        <a:latin typeface="Arial" charset="0"/>
        <a:ea typeface="MS PGothic" pitchFamily="34" charset="-128"/>
        <a:cs typeface="+mn-cs"/>
      </a:defRPr>
    </a:lvl9pPr>
  </p:defaultTextStyle>
  <p:extLst>
    <p:ext uri="{EFAFB233-063F-42B5-8137-9DF3F51BA10A}">
      <p15:sldGuideLst xmlns:p15="http://schemas.microsoft.com/office/powerpoint/2012/main">
        <p15:guide id="1" orient="horz" pos="1316">
          <p15:clr>
            <a:srgbClr val="A4A3A4"/>
          </p15:clr>
        </p15:guide>
        <p15:guide id="2" orient="horz" pos="3050">
          <p15:clr>
            <a:srgbClr val="A4A3A4"/>
          </p15:clr>
        </p15:guide>
        <p15:guide id="3" orient="horz" pos="3189">
          <p15:clr>
            <a:srgbClr val="A4A3A4"/>
          </p15:clr>
        </p15:guide>
        <p15:guide id="4" pos="5455">
          <p15:clr>
            <a:srgbClr val="A4A3A4"/>
          </p15:clr>
        </p15:guide>
        <p15:guide id="5" orient="horz" pos="975">
          <p15:clr>
            <a:srgbClr val="A4A3A4"/>
          </p15:clr>
        </p15:guide>
        <p15:guide id="6" pos="3457">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oyd Case" initials="LC" lastIdx="17" clrIdx="0">
    <p:extLst>
      <p:ext uri="{19B8F6BF-5375-455C-9EA6-DF929625EA0E}">
        <p15:presenceInfo xmlns:p15="http://schemas.microsoft.com/office/powerpoint/2012/main" userId="Loyd Case" providerId="None"/>
      </p:ext>
    </p:extLst>
  </p:cmAuthor>
  <p:cmAuthor id="2" name="Adam Ellsworth" initials="AE" lastIdx="4" clrIdx="1">
    <p:extLst>
      <p:ext uri="{19B8F6BF-5375-455C-9EA6-DF929625EA0E}">
        <p15:presenceInfo xmlns:p15="http://schemas.microsoft.com/office/powerpoint/2012/main" userId="S::aellsworth@nvidia.com::444b7a66-6931-46d0-a608-56acbc983d01" providerId="AD"/>
      </p:ext>
    </p:extLst>
  </p:cmAuthor>
  <p:cmAuthor id="3" name="Danielle Detering" initials="DD" lastIdx="3" clrIdx="2">
    <p:extLst>
      <p:ext uri="{19B8F6BF-5375-455C-9EA6-DF929625EA0E}">
        <p15:presenceInfo xmlns:p15="http://schemas.microsoft.com/office/powerpoint/2012/main" userId="S::ddetering@nvidia.com::385b7343-7e51-4167-b40a-3bc9ed8e0e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showAnimation="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81011"/>
    <a:srgbClr val="F97F02"/>
    <a:srgbClr val="34B80D"/>
    <a:srgbClr val="E7FFBE"/>
    <a:srgbClr val="76B900"/>
    <a:srgbClr val="99FF66"/>
    <a:srgbClr val="E26D32"/>
    <a:srgbClr val="5A5A5A"/>
    <a:srgbClr val="4E7A00"/>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491" autoAdjust="0"/>
    <p:restoredTop sz="70671" autoAdjust="0"/>
  </p:normalViewPr>
  <p:slideViewPr>
    <p:cSldViewPr snapToGrid="0">
      <p:cViewPr>
        <p:scale>
          <a:sx n="49" d="100"/>
          <a:sy n="49" d="100"/>
        </p:scale>
        <p:origin x="468" y="27"/>
      </p:cViewPr>
      <p:guideLst>
        <p:guide orient="horz" pos="1316"/>
        <p:guide orient="horz" pos="3050"/>
        <p:guide orient="horz" pos="3189"/>
        <p:guide pos="5455"/>
        <p:guide orient="horz" pos="975"/>
        <p:guide pos="3457"/>
      </p:guideLst>
    </p:cSldViewPr>
  </p:slideViewPr>
  <p:notesTextViewPr>
    <p:cViewPr>
      <p:scale>
        <a:sx n="1" d="1"/>
        <a:sy n="1" d="1"/>
      </p:scale>
      <p:origin x="0" y="0"/>
    </p:cViewPr>
  </p:notesTextViewPr>
  <p:notesViewPr>
    <p:cSldViewPr snapToGrid="0">
      <p:cViewPr>
        <p:scale>
          <a:sx n="1" d="2"/>
          <a:sy n="1" d="2"/>
        </p:scale>
        <p:origin x="0" y="0"/>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3.xml"/><Relationship Id="rId18" Type="http://schemas.openxmlformats.org/officeDocument/2006/relationships/slide" Target="slides/slide8.xml"/><Relationship Id="rId26" Type="http://schemas.openxmlformats.org/officeDocument/2006/relationships/slide" Target="slides/slide16.xml"/><Relationship Id="rId3" Type="http://schemas.openxmlformats.org/officeDocument/2006/relationships/customXml" Target="../customXml/item3.xml"/><Relationship Id="rId21" Type="http://schemas.openxmlformats.org/officeDocument/2006/relationships/slide" Target="slides/slide11.xml"/><Relationship Id="rId34" Type="http://schemas.openxmlformats.org/officeDocument/2006/relationships/theme" Target="theme/theme1.xml"/><Relationship Id="rId7" Type="http://schemas.openxmlformats.org/officeDocument/2006/relationships/slideMaster" Target="slideMasters/slideMaster4.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6.xml"/><Relationship Id="rId20" Type="http://schemas.openxmlformats.org/officeDocument/2006/relationships/slide" Target="slides/slide10.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10" Type="http://schemas.openxmlformats.org/officeDocument/2006/relationships/slideMaster" Target="slideMasters/slideMaster7.xml"/><Relationship Id="rId19" Type="http://schemas.openxmlformats.org/officeDocument/2006/relationships/slide" Target="slides/slide9.xml"/><Relationship Id="rId31"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handoutMaster" Target="handoutMasters/handoutMaster1.xml"/><Relationship Id="rId35" Type="http://schemas.openxmlformats.org/officeDocument/2006/relationships/tableStyles" Target="tableStyles.xml"/></Relationships>
</file>

<file path=ppt/comments/comment1.xml><?xml version="1.0" encoding="utf-8"?>
<p:cmLst xmlns:a="http://schemas.openxmlformats.org/drawingml/2006/main" xmlns:r="http://schemas.openxmlformats.org/officeDocument/2006/relationships" xmlns:p="http://schemas.openxmlformats.org/presentationml/2006/main">
  <p:cm authorId="2" dt="2020-08-31T16:34:59.475" idx="3">
    <p:pos x="10" y="10"/>
    <p:text>for now this is fine, but I might try to find a 20th picture to make it round
</p:text>
    <p:extLst>
      <p:ext uri="{C676402C-5697-4E1C-873F-D02D1690AC5C}">
        <p15:threadingInfo xmlns:p15="http://schemas.microsoft.com/office/powerpoint/2012/main" timeZoneBias="420"/>
      </p:ext>
    </p:extLst>
  </p:cm>
  <p:cm authorId="3" dt="2020-08-31T16:43:28.308" idx="2">
    <p:pos x="10" y="106"/>
    <p:text>Haha, understand. Changed it to "few" to future proof
</p:text>
    <p:extLst>
      <p:ext uri="{C676402C-5697-4E1C-873F-D02D1690AC5C}">
        <p15:threadingInfo xmlns:p15="http://schemas.microsoft.com/office/powerpoint/2012/main" timeZoneBias="420">
          <p15:parentCm authorId="2" idx="3"/>
        </p15:threadingInfo>
      </p:ext>
    </p:extLst>
  </p:cm>
</p: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14466E2-1FE0-4AAF-9A15-35A18460AE6C}" type="doc">
      <dgm:prSet loTypeId="urn:microsoft.com/office/officeart/2005/8/layout/list1" loCatId="list" qsTypeId="urn:microsoft.com/office/officeart/2005/8/quickstyle/simple4" qsCatId="simple" csTypeId="urn:microsoft.com/office/officeart/2005/8/colors/accent1_2" csCatId="accent1"/>
      <dgm:spPr/>
      <dgm:t>
        <a:bodyPr/>
        <a:lstStyle/>
        <a:p>
          <a:endParaRPr lang="en-US"/>
        </a:p>
      </dgm:t>
    </dgm:pt>
    <dgm:pt modelId="{9124095B-A200-4DEB-90C0-ACCBFBD33BF2}">
      <dgm:prSet/>
      <dgm:spPr/>
      <dgm:t>
        <a:bodyPr/>
        <a:lstStyle/>
        <a:p>
          <a:r>
            <a:rPr lang="en-US"/>
            <a:t>Part 1:  An Introduction to Deep Learning</a:t>
          </a:r>
        </a:p>
      </dgm:t>
    </dgm:pt>
    <dgm:pt modelId="{C07EC53E-9B77-4F6F-B546-87DA1851BCB6}" type="parTrans" cxnId="{23A1D04A-5FFD-4038-A9DC-E5062E9CACC2}">
      <dgm:prSet/>
      <dgm:spPr/>
      <dgm:t>
        <a:bodyPr/>
        <a:lstStyle/>
        <a:p>
          <a:endParaRPr lang="en-US"/>
        </a:p>
      </dgm:t>
    </dgm:pt>
    <dgm:pt modelId="{30D6C911-C612-4E13-972B-862C0C14448B}" type="sibTrans" cxnId="{23A1D04A-5FFD-4038-A9DC-E5062E9CACC2}">
      <dgm:prSet/>
      <dgm:spPr/>
      <dgm:t>
        <a:bodyPr/>
        <a:lstStyle/>
        <a:p>
          <a:endParaRPr lang="en-US"/>
        </a:p>
      </dgm:t>
    </dgm:pt>
    <dgm:pt modelId="{E3B6176B-19E9-49DC-8935-5FC1D326226A}">
      <dgm:prSet/>
      <dgm:spPr/>
      <dgm:t>
        <a:bodyPr/>
        <a:lstStyle/>
        <a:p>
          <a:r>
            <a:rPr lang="en-US"/>
            <a:t>Part 2: How a Neural Network Trains</a:t>
          </a:r>
        </a:p>
      </dgm:t>
    </dgm:pt>
    <dgm:pt modelId="{35969128-5469-45F0-A0BD-A614DA29450E}" type="parTrans" cxnId="{408E519F-B299-4FE7-BF7B-6E9C884FB638}">
      <dgm:prSet/>
      <dgm:spPr/>
      <dgm:t>
        <a:bodyPr/>
        <a:lstStyle/>
        <a:p>
          <a:endParaRPr lang="en-US"/>
        </a:p>
      </dgm:t>
    </dgm:pt>
    <dgm:pt modelId="{907CC422-609D-4111-93B5-6B0E685CCC4E}" type="sibTrans" cxnId="{408E519F-B299-4FE7-BF7B-6E9C884FB638}">
      <dgm:prSet/>
      <dgm:spPr/>
      <dgm:t>
        <a:bodyPr/>
        <a:lstStyle/>
        <a:p>
          <a:endParaRPr lang="en-US"/>
        </a:p>
      </dgm:t>
    </dgm:pt>
    <dgm:pt modelId="{BC73A0EF-BACA-44B5-B7FA-8559EFE7D717}">
      <dgm:prSet/>
      <dgm:spPr/>
      <dgm:t>
        <a:bodyPr/>
        <a:lstStyle/>
        <a:p>
          <a:r>
            <a:rPr lang="en-US"/>
            <a:t>Part 3: Convolutional Neural Networks</a:t>
          </a:r>
        </a:p>
      </dgm:t>
    </dgm:pt>
    <dgm:pt modelId="{3492A832-F0B4-41AC-BBF7-53083F681CF3}" type="parTrans" cxnId="{BBE2EE80-CD07-42F3-9AB1-5359BB01F88E}">
      <dgm:prSet/>
      <dgm:spPr/>
      <dgm:t>
        <a:bodyPr/>
        <a:lstStyle/>
        <a:p>
          <a:endParaRPr lang="en-US"/>
        </a:p>
      </dgm:t>
    </dgm:pt>
    <dgm:pt modelId="{5278DCD6-8C12-4249-BC74-09DCD8B0FF5E}" type="sibTrans" cxnId="{BBE2EE80-CD07-42F3-9AB1-5359BB01F88E}">
      <dgm:prSet/>
      <dgm:spPr/>
      <dgm:t>
        <a:bodyPr/>
        <a:lstStyle/>
        <a:p>
          <a:endParaRPr lang="en-US"/>
        </a:p>
      </dgm:t>
    </dgm:pt>
    <dgm:pt modelId="{09261F07-2B57-4F4A-9184-61D3FF7EA9B7}">
      <dgm:prSet/>
      <dgm:spPr/>
      <dgm:t>
        <a:bodyPr/>
        <a:lstStyle/>
        <a:p>
          <a:r>
            <a:rPr lang="en-US"/>
            <a:t>Part 4: Data Augmentation and Deployment</a:t>
          </a:r>
        </a:p>
      </dgm:t>
    </dgm:pt>
    <dgm:pt modelId="{9D795FD9-7EA3-454E-8078-C99EA0B431D9}" type="parTrans" cxnId="{BAADA846-C7F8-4823-B5EA-6B57BDA279DA}">
      <dgm:prSet/>
      <dgm:spPr/>
      <dgm:t>
        <a:bodyPr/>
        <a:lstStyle/>
        <a:p>
          <a:endParaRPr lang="en-US"/>
        </a:p>
      </dgm:t>
    </dgm:pt>
    <dgm:pt modelId="{67722A88-758B-4A0C-98ED-E76673E22662}" type="sibTrans" cxnId="{BAADA846-C7F8-4823-B5EA-6B57BDA279DA}">
      <dgm:prSet/>
      <dgm:spPr/>
      <dgm:t>
        <a:bodyPr/>
        <a:lstStyle/>
        <a:p>
          <a:endParaRPr lang="en-US"/>
        </a:p>
      </dgm:t>
    </dgm:pt>
    <dgm:pt modelId="{B21EF215-DC77-4512-9FA9-F402D823AD6A}">
      <dgm:prSet/>
      <dgm:spPr/>
      <dgm:t>
        <a:bodyPr/>
        <a:lstStyle/>
        <a:p>
          <a:r>
            <a:rPr lang="en-US"/>
            <a:t>Part 5: Pre-trained Models</a:t>
          </a:r>
        </a:p>
      </dgm:t>
    </dgm:pt>
    <dgm:pt modelId="{7877E896-4408-40E6-A865-D2BDFD78F34F}" type="parTrans" cxnId="{03B48CE6-AB06-419B-AB7A-DA6BCAC7372F}">
      <dgm:prSet/>
      <dgm:spPr/>
      <dgm:t>
        <a:bodyPr/>
        <a:lstStyle/>
        <a:p>
          <a:endParaRPr lang="en-US"/>
        </a:p>
      </dgm:t>
    </dgm:pt>
    <dgm:pt modelId="{BCF1C84A-D312-44DE-B970-7FBCD9F5BF42}" type="sibTrans" cxnId="{03B48CE6-AB06-419B-AB7A-DA6BCAC7372F}">
      <dgm:prSet/>
      <dgm:spPr/>
      <dgm:t>
        <a:bodyPr/>
        <a:lstStyle/>
        <a:p>
          <a:endParaRPr lang="en-US"/>
        </a:p>
      </dgm:t>
    </dgm:pt>
    <dgm:pt modelId="{B9ECEEB2-F083-43B5-9C8B-518ED3EA5F5E}">
      <dgm:prSet/>
      <dgm:spPr/>
      <dgm:t>
        <a:bodyPr/>
        <a:lstStyle/>
        <a:p>
          <a:r>
            <a:rPr lang="en-US"/>
            <a:t>Part 6: Advanced Architectures</a:t>
          </a:r>
        </a:p>
      </dgm:t>
    </dgm:pt>
    <dgm:pt modelId="{0BA3BA15-314F-45BE-B77D-C23F105F8DAA}" type="parTrans" cxnId="{27E75F04-2403-4F84-80CA-78960651068A}">
      <dgm:prSet/>
      <dgm:spPr/>
      <dgm:t>
        <a:bodyPr/>
        <a:lstStyle/>
        <a:p>
          <a:endParaRPr lang="en-US"/>
        </a:p>
      </dgm:t>
    </dgm:pt>
    <dgm:pt modelId="{62DEDF2D-99C1-43FC-A887-BA743D585ADE}" type="sibTrans" cxnId="{27E75F04-2403-4F84-80CA-78960651068A}">
      <dgm:prSet/>
      <dgm:spPr/>
      <dgm:t>
        <a:bodyPr/>
        <a:lstStyle/>
        <a:p>
          <a:endParaRPr lang="en-US"/>
        </a:p>
      </dgm:t>
    </dgm:pt>
    <dgm:pt modelId="{60F5443E-3D25-48E7-BD6D-267D69AA3389}" type="pres">
      <dgm:prSet presAssocID="{014466E2-1FE0-4AAF-9A15-35A18460AE6C}" presName="linear" presStyleCnt="0">
        <dgm:presLayoutVars>
          <dgm:dir/>
          <dgm:animLvl val="lvl"/>
          <dgm:resizeHandles val="exact"/>
        </dgm:presLayoutVars>
      </dgm:prSet>
      <dgm:spPr/>
    </dgm:pt>
    <dgm:pt modelId="{948C24EC-B794-43AB-9FC4-5584C5246655}" type="pres">
      <dgm:prSet presAssocID="{9124095B-A200-4DEB-90C0-ACCBFBD33BF2}" presName="parentLin" presStyleCnt="0"/>
      <dgm:spPr/>
    </dgm:pt>
    <dgm:pt modelId="{FC30B8EC-879B-4B4B-981B-3EE637F42D6A}" type="pres">
      <dgm:prSet presAssocID="{9124095B-A200-4DEB-90C0-ACCBFBD33BF2}" presName="parentLeftMargin" presStyleLbl="node1" presStyleIdx="0" presStyleCnt="6"/>
      <dgm:spPr/>
    </dgm:pt>
    <dgm:pt modelId="{D6D66FE0-E326-43BD-A55E-8C9D0A92B3CB}" type="pres">
      <dgm:prSet presAssocID="{9124095B-A200-4DEB-90C0-ACCBFBD33BF2}" presName="parentText" presStyleLbl="node1" presStyleIdx="0" presStyleCnt="6">
        <dgm:presLayoutVars>
          <dgm:chMax val="0"/>
          <dgm:bulletEnabled val="1"/>
        </dgm:presLayoutVars>
      </dgm:prSet>
      <dgm:spPr/>
    </dgm:pt>
    <dgm:pt modelId="{026EF489-57F0-4C0D-9743-688EAE783F65}" type="pres">
      <dgm:prSet presAssocID="{9124095B-A200-4DEB-90C0-ACCBFBD33BF2}" presName="negativeSpace" presStyleCnt="0"/>
      <dgm:spPr/>
    </dgm:pt>
    <dgm:pt modelId="{1F80A7D4-969A-4E7E-9531-458F74DCE459}" type="pres">
      <dgm:prSet presAssocID="{9124095B-A200-4DEB-90C0-ACCBFBD33BF2}" presName="childText" presStyleLbl="conFgAcc1" presStyleIdx="0" presStyleCnt="6">
        <dgm:presLayoutVars>
          <dgm:bulletEnabled val="1"/>
        </dgm:presLayoutVars>
      </dgm:prSet>
      <dgm:spPr/>
    </dgm:pt>
    <dgm:pt modelId="{CD8AD931-DDDF-4B54-95C3-BA456A6FEB28}" type="pres">
      <dgm:prSet presAssocID="{30D6C911-C612-4E13-972B-862C0C14448B}" presName="spaceBetweenRectangles" presStyleCnt="0"/>
      <dgm:spPr/>
    </dgm:pt>
    <dgm:pt modelId="{75B91715-653F-468A-BBBB-9C2D6A87E00B}" type="pres">
      <dgm:prSet presAssocID="{E3B6176B-19E9-49DC-8935-5FC1D326226A}" presName="parentLin" presStyleCnt="0"/>
      <dgm:spPr/>
    </dgm:pt>
    <dgm:pt modelId="{56277306-AE2B-49E0-975E-1A83394B349C}" type="pres">
      <dgm:prSet presAssocID="{E3B6176B-19E9-49DC-8935-5FC1D326226A}" presName="parentLeftMargin" presStyleLbl="node1" presStyleIdx="0" presStyleCnt="6"/>
      <dgm:spPr/>
    </dgm:pt>
    <dgm:pt modelId="{FA756CBE-44B9-4F18-B2D1-6FBA673FFC2D}" type="pres">
      <dgm:prSet presAssocID="{E3B6176B-19E9-49DC-8935-5FC1D326226A}" presName="parentText" presStyleLbl="node1" presStyleIdx="1" presStyleCnt="6">
        <dgm:presLayoutVars>
          <dgm:chMax val="0"/>
          <dgm:bulletEnabled val="1"/>
        </dgm:presLayoutVars>
      </dgm:prSet>
      <dgm:spPr/>
    </dgm:pt>
    <dgm:pt modelId="{87FE9E24-6B85-4968-A992-A75BF076D288}" type="pres">
      <dgm:prSet presAssocID="{E3B6176B-19E9-49DC-8935-5FC1D326226A}" presName="negativeSpace" presStyleCnt="0"/>
      <dgm:spPr/>
    </dgm:pt>
    <dgm:pt modelId="{247F1B74-319B-49D7-A018-48E863D8B398}" type="pres">
      <dgm:prSet presAssocID="{E3B6176B-19E9-49DC-8935-5FC1D326226A}" presName="childText" presStyleLbl="conFgAcc1" presStyleIdx="1" presStyleCnt="6">
        <dgm:presLayoutVars>
          <dgm:bulletEnabled val="1"/>
        </dgm:presLayoutVars>
      </dgm:prSet>
      <dgm:spPr/>
    </dgm:pt>
    <dgm:pt modelId="{42404858-34F1-40CE-B3C2-7586D8378E3D}" type="pres">
      <dgm:prSet presAssocID="{907CC422-609D-4111-93B5-6B0E685CCC4E}" presName="spaceBetweenRectangles" presStyleCnt="0"/>
      <dgm:spPr/>
    </dgm:pt>
    <dgm:pt modelId="{B9DD0433-B1D4-4E20-A896-139746A53795}" type="pres">
      <dgm:prSet presAssocID="{BC73A0EF-BACA-44B5-B7FA-8559EFE7D717}" presName="parentLin" presStyleCnt="0"/>
      <dgm:spPr/>
    </dgm:pt>
    <dgm:pt modelId="{6C8B57DF-B46E-474D-8DA3-3D0AFE24F324}" type="pres">
      <dgm:prSet presAssocID="{BC73A0EF-BACA-44B5-B7FA-8559EFE7D717}" presName="parentLeftMargin" presStyleLbl="node1" presStyleIdx="1" presStyleCnt="6"/>
      <dgm:spPr/>
    </dgm:pt>
    <dgm:pt modelId="{FA5B2DE7-C0B7-4BF4-B5CD-CA36978A8F75}" type="pres">
      <dgm:prSet presAssocID="{BC73A0EF-BACA-44B5-B7FA-8559EFE7D717}" presName="parentText" presStyleLbl="node1" presStyleIdx="2" presStyleCnt="6">
        <dgm:presLayoutVars>
          <dgm:chMax val="0"/>
          <dgm:bulletEnabled val="1"/>
        </dgm:presLayoutVars>
      </dgm:prSet>
      <dgm:spPr/>
    </dgm:pt>
    <dgm:pt modelId="{A064764D-223C-4B2C-AE5B-39A12330BD80}" type="pres">
      <dgm:prSet presAssocID="{BC73A0EF-BACA-44B5-B7FA-8559EFE7D717}" presName="negativeSpace" presStyleCnt="0"/>
      <dgm:spPr/>
    </dgm:pt>
    <dgm:pt modelId="{057C50B2-50C0-493C-9C7A-8F44D0563959}" type="pres">
      <dgm:prSet presAssocID="{BC73A0EF-BACA-44B5-B7FA-8559EFE7D717}" presName="childText" presStyleLbl="conFgAcc1" presStyleIdx="2" presStyleCnt="6">
        <dgm:presLayoutVars>
          <dgm:bulletEnabled val="1"/>
        </dgm:presLayoutVars>
      </dgm:prSet>
      <dgm:spPr/>
    </dgm:pt>
    <dgm:pt modelId="{074ACB30-2014-479B-87C0-44149569967A}" type="pres">
      <dgm:prSet presAssocID="{5278DCD6-8C12-4249-BC74-09DCD8B0FF5E}" presName="spaceBetweenRectangles" presStyleCnt="0"/>
      <dgm:spPr/>
    </dgm:pt>
    <dgm:pt modelId="{DDE4A7E5-A674-4625-803C-A2836CCACFD0}" type="pres">
      <dgm:prSet presAssocID="{09261F07-2B57-4F4A-9184-61D3FF7EA9B7}" presName="parentLin" presStyleCnt="0"/>
      <dgm:spPr/>
    </dgm:pt>
    <dgm:pt modelId="{4DDA7CB9-01AD-48DB-A1C3-A41BBACA5877}" type="pres">
      <dgm:prSet presAssocID="{09261F07-2B57-4F4A-9184-61D3FF7EA9B7}" presName="parentLeftMargin" presStyleLbl="node1" presStyleIdx="2" presStyleCnt="6"/>
      <dgm:spPr/>
    </dgm:pt>
    <dgm:pt modelId="{93B1BDC5-7AF4-41C6-B388-8C46BB68B1C4}" type="pres">
      <dgm:prSet presAssocID="{09261F07-2B57-4F4A-9184-61D3FF7EA9B7}" presName="parentText" presStyleLbl="node1" presStyleIdx="3" presStyleCnt="6">
        <dgm:presLayoutVars>
          <dgm:chMax val="0"/>
          <dgm:bulletEnabled val="1"/>
        </dgm:presLayoutVars>
      </dgm:prSet>
      <dgm:spPr/>
    </dgm:pt>
    <dgm:pt modelId="{7876335C-6672-4787-9C35-5CB54279B83D}" type="pres">
      <dgm:prSet presAssocID="{09261F07-2B57-4F4A-9184-61D3FF7EA9B7}" presName="negativeSpace" presStyleCnt="0"/>
      <dgm:spPr/>
    </dgm:pt>
    <dgm:pt modelId="{4773976E-31ED-4484-ACF0-75AD19B0DCC0}" type="pres">
      <dgm:prSet presAssocID="{09261F07-2B57-4F4A-9184-61D3FF7EA9B7}" presName="childText" presStyleLbl="conFgAcc1" presStyleIdx="3" presStyleCnt="6">
        <dgm:presLayoutVars>
          <dgm:bulletEnabled val="1"/>
        </dgm:presLayoutVars>
      </dgm:prSet>
      <dgm:spPr/>
    </dgm:pt>
    <dgm:pt modelId="{4EAF62E0-AD54-46EB-A800-8FBF9337E7C1}" type="pres">
      <dgm:prSet presAssocID="{67722A88-758B-4A0C-98ED-E76673E22662}" presName="spaceBetweenRectangles" presStyleCnt="0"/>
      <dgm:spPr/>
    </dgm:pt>
    <dgm:pt modelId="{84AB9781-0A14-4FF3-92F4-F444DD7CFF8C}" type="pres">
      <dgm:prSet presAssocID="{B21EF215-DC77-4512-9FA9-F402D823AD6A}" presName="parentLin" presStyleCnt="0"/>
      <dgm:spPr/>
    </dgm:pt>
    <dgm:pt modelId="{830B98C3-7482-4A95-BEFB-01A2D687603F}" type="pres">
      <dgm:prSet presAssocID="{B21EF215-DC77-4512-9FA9-F402D823AD6A}" presName="parentLeftMargin" presStyleLbl="node1" presStyleIdx="3" presStyleCnt="6"/>
      <dgm:spPr/>
    </dgm:pt>
    <dgm:pt modelId="{7693AED7-1A80-4EC8-BF5D-C927107E6B47}" type="pres">
      <dgm:prSet presAssocID="{B21EF215-DC77-4512-9FA9-F402D823AD6A}" presName="parentText" presStyleLbl="node1" presStyleIdx="4" presStyleCnt="6">
        <dgm:presLayoutVars>
          <dgm:chMax val="0"/>
          <dgm:bulletEnabled val="1"/>
        </dgm:presLayoutVars>
      </dgm:prSet>
      <dgm:spPr/>
    </dgm:pt>
    <dgm:pt modelId="{C73F35C2-E64D-446C-98F1-BC34CB4AD8F6}" type="pres">
      <dgm:prSet presAssocID="{B21EF215-DC77-4512-9FA9-F402D823AD6A}" presName="negativeSpace" presStyleCnt="0"/>
      <dgm:spPr/>
    </dgm:pt>
    <dgm:pt modelId="{277A1481-DBA3-4296-946B-73B0094321D4}" type="pres">
      <dgm:prSet presAssocID="{B21EF215-DC77-4512-9FA9-F402D823AD6A}" presName="childText" presStyleLbl="conFgAcc1" presStyleIdx="4" presStyleCnt="6">
        <dgm:presLayoutVars>
          <dgm:bulletEnabled val="1"/>
        </dgm:presLayoutVars>
      </dgm:prSet>
      <dgm:spPr/>
    </dgm:pt>
    <dgm:pt modelId="{FEA10063-F594-47D0-B8F2-A8045571AE07}" type="pres">
      <dgm:prSet presAssocID="{BCF1C84A-D312-44DE-B970-7FBCD9F5BF42}" presName="spaceBetweenRectangles" presStyleCnt="0"/>
      <dgm:spPr/>
    </dgm:pt>
    <dgm:pt modelId="{B42E4DEF-21AE-450E-B5B4-9CA96AA18762}" type="pres">
      <dgm:prSet presAssocID="{B9ECEEB2-F083-43B5-9C8B-518ED3EA5F5E}" presName="parentLin" presStyleCnt="0"/>
      <dgm:spPr/>
    </dgm:pt>
    <dgm:pt modelId="{70307D62-7EE8-455A-8B35-9E84B0F176FE}" type="pres">
      <dgm:prSet presAssocID="{B9ECEEB2-F083-43B5-9C8B-518ED3EA5F5E}" presName="parentLeftMargin" presStyleLbl="node1" presStyleIdx="4" presStyleCnt="6"/>
      <dgm:spPr/>
    </dgm:pt>
    <dgm:pt modelId="{8DB99647-4D1C-471E-8D23-A05E6326DC84}" type="pres">
      <dgm:prSet presAssocID="{B9ECEEB2-F083-43B5-9C8B-518ED3EA5F5E}" presName="parentText" presStyleLbl="node1" presStyleIdx="5" presStyleCnt="6">
        <dgm:presLayoutVars>
          <dgm:chMax val="0"/>
          <dgm:bulletEnabled val="1"/>
        </dgm:presLayoutVars>
      </dgm:prSet>
      <dgm:spPr/>
    </dgm:pt>
    <dgm:pt modelId="{27F3A89B-78D1-4E5B-A469-0942E2F506D6}" type="pres">
      <dgm:prSet presAssocID="{B9ECEEB2-F083-43B5-9C8B-518ED3EA5F5E}" presName="negativeSpace" presStyleCnt="0"/>
      <dgm:spPr/>
    </dgm:pt>
    <dgm:pt modelId="{8EA19417-896E-446A-9E4F-22AD1A100910}" type="pres">
      <dgm:prSet presAssocID="{B9ECEEB2-F083-43B5-9C8B-518ED3EA5F5E}" presName="childText" presStyleLbl="conFgAcc1" presStyleIdx="5" presStyleCnt="6">
        <dgm:presLayoutVars>
          <dgm:bulletEnabled val="1"/>
        </dgm:presLayoutVars>
      </dgm:prSet>
      <dgm:spPr/>
    </dgm:pt>
  </dgm:ptLst>
  <dgm:cxnLst>
    <dgm:cxn modelId="{27E75F04-2403-4F84-80CA-78960651068A}" srcId="{014466E2-1FE0-4AAF-9A15-35A18460AE6C}" destId="{B9ECEEB2-F083-43B5-9C8B-518ED3EA5F5E}" srcOrd="5" destOrd="0" parTransId="{0BA3BA15-314F-45BE-B77D-C23F105F8DAA}" sibTransId="{62DEDF2D-99C1-43FC-A887-BA743D585ADE}"/>
    <dgm:cxn modelId="{B67D2E2E-9E1B-411F-BDE1-01B69C2686AA}" type="presOf" srcId="{BC73A0EF-BACA-44B5-B7FA-8559EFE7D717}" destId="{FA5B2DE7-C0B7-4BF4-B5CD-CA36978A8F75}" srcOrd="1" destOrd="0" presId="urn:microsoft.com/office/officeart/2005/8/layout/list1"/>
    <dgm:cxn modelId="{19C43B31-F83D-49E7-80C5-9BDCFAF24000}" type="presOf" srcId="{B9ECEEB2-F083-43B5-9C8B-518ED3EA5F5E}" destId="{8DB99647-4D1C-471E-8D23-A05E6326DC84}" srcOrd="1" destOrd="0" presId="urn:microsoft.com/office/officeart/2005/8/layout/list1"/>
    <dgm:cxn modelId="{B9D3E645-EC69-496A-9C28-DC1FB4E26C1D}" type="presOf" srcId="{014466E2-1FE0-4AAF-9A15-35A18460AE6C}" destId="{60F5443E-3D25-48E7-BD6D-267D69AA3389}" srcOrd="0" destOrd="0" presId="urn:microsoft.com/office/officeart/2005/8/layout/list1"/>
    <dgm:cxn modelId="{BAADA846-C7F8-4823-B5EA-6B57BDA279DA}" srcId="{014466E2-1FE0-4AAF-9A15-35A18460AE6C}" destId="{09261F07-2B57-4F4A-9184-61D3FF7EA9B7}" srcOrd="3" destOrd="0" parTransId="{9D795FD9-7EA3-454E-8078-C99EA0B431D9}" sibTransId="{67722A88-758B-4A0C-98ED-E76673E22662}"/>
    <dgm:cxn modelId="{23A1D04A-5FFD-4038-A9DC-E5062E9CACC2}" srcId="{014466E2-1FE0-4AAF-9A15-35A18460AE6C}" destId="{9124095B-A200-4DEB-90C0-ACCBFBD33BF2}" srcOrd="0" destOrd="0" parTransId="{C07EC53E-9B77-4F6F-B546-87DA1851BCB6}" sibTransId="{30D6C911-C612-4E13-972B-862C0C14448B}"/>
    <dgm:cxn modelId="{0639364E-C9C9-43D3-B0EE-DFA251D7AB94}" type="presOf" srcId="{B21EF215-DC77-4512-9FA9-F402D823AD6A}" destId="{7693AED7-1A80-4EC8-BF5D-C927107E6B47}" srcOrd="1" destOrd="0" presId="urn:microsoft.com/office/officeart/2005/8/layout/list1"/>
    <dgm:cxn modelId="{4A60CA59-ED6A-40CD-B49D-593DB700D280}" type="presOf" srcId="{09261F07-2B57-4F4A-9184-61D3FF7EA9B7}" destId="{93B1BDC5-7AF4-41C6-B388-8C46BB68B1C4}" srcOrd="1" destOrd="0" presId="urn:microsoft.com/office/officeart/2005/8/layout/list1"/>
    <dgm:cxn modelId="{C324465A-5EFB-4363-96E3-0575827A3762}" type="presOf" srcId="{9124095B-A200-4DEB-90C0-ACCBFBD33BF2}" destId="{FC30B8EC-879B-4B4B-981B-3EE637F42D6A}" srcOrd="0" destOrd="0" presId="urn:microsoft.com/office/officeart/2005/8/layout/list1"/>
    <dgm:cxn modelId="{BBE2EE80-CD07-42F3-9AB1-5359BB01F88E}" srcId="{014466E2-1FE0-4AAF-9A15-35A18460AE6C}" destId="{BC73A0EF-BACA-44B5-B7FA-8559EFE7D717}" srcOrd="2" destOrd="0" parTransId="{3492A832-F0B4-41AC-BBF7-53083F681CF3}" sibTransId="{5278DCD6-8C12-4249-BC74-09DCD8B0FF5E}"/>
    <dgm:cxn modelId="{69371391-8D23-4AD4-89B1-F1D8BF4B8A1C}" type="presOf" srcId="{B9ECEEB2-F083-43B5-9C8B-518ED3EA5F5E}" destId="{70307D62-7EE8-455A-8B35-9E84B0F176FE}" srcOrd="0" destOrd="0" presId="urn:microsoft.com/office/officeart/2005/8/layout/list1"/>
    <dgm:cxn modelId="{408E519F-B299-4FE7-BF7B-6E9C884FB638}" srcId="{014466E2-1FE0-4AAF-9A15-35A18460AE6C}" destId="{E3B6176B-19E9-49DC-8935-5FC1D326226A}" srcOrd="1" destOrd="0" parTransId="{35969128-5469-45F0-A0BD-A614DA29450E}" sibTransId="{907CC422-609D-4111-93B5-6B0E685CCC4E}"/>
    <dgm:cxn modelId="{7B714FA6-E269-4AB4-B1D1-CE76C996F0F1}" type="presOf" srcId="{E3B6176B-19E9-49DC-8935-5FC1D326226A}" destId="{56277306-AE2B-49E0-975E-1A83394B349C}" srcOrd="0" destOrd="0" presId="urn:microsoft.com/office/officeart/2005/8/layout/list1"/>
    <dgm:cxn modelId="{6235ADB8-AFD9-4648-836B-E22D646B9909}" type="presOf" srcId="{09261F07-2B57-4F4A-9184-61D3FF7EA9B7}" destId="{4DDA7CB9-01AD-48DB-A1C3-A41BBACA5877}" srcOrd="0" destOrd="0" presId="urn:microsoft.com/office/officeart/2005/8/layout/list1"/>
    <dgm:cxn modelId="{9E0849BA-B6B4-46C1-B2C6-AB5DEDE2E495}" type="presOf" srcId="{B21EF215-DC77-4512-9FA9-F402D823AD6A}" destId="{830B98C3-7482-4A95-BEFB-01A2D687603F}" srcOrd="0" destOrd="0" presId="urn:microsoft.com/office/officeart/2005/8/layout/list1"/>
    <dgm:cxn modelId="{B6CF48BF-400D-46DD-AD44-38AEDA28ED89}" type="presOf" srcId="{BC73A0EF-BACA-44B5-B7FA-8559EFE7D717}" destId="{6C8B57DF-B46E-474D-8DA3-3D0AFE24F324}" srcOrd="0" destOrd="0" presId="urn:microsoft.com/office/officeart/2005/8/layout/list1"/>
    <dgm:cxn modelId="{22375FCC-E201-441E-A7A3-245172A5F93B}" type="presOf" srcId="{9124095B-A200-4DEB-90C0-ACCBFBD33BF2}" destId="{D6D66FE0-E326-43BD-A55E-8C9D0A92B3CB}" srcOrd="1" destOrd="0" presId="urn:microsoft.com/office/officeart/2005/8/layout/list1"/>
    <dgm:cxn modelId="{03B48CE6-AB06-419B-AB7A-DA6BCAC7372F}" srcId="{014466E2-1FE0-4AAF-9A15-35A18460AE6C}" destId="{B21EF215-DC77-4512-9FA9-F402D823AD6A}" srcOrd="4" destOrd="0" parTransId="{7877E896-4408-40E6-A865-D2BDFD78F34F}" sibTransId="{BCF1C84A-D312-44DE-B970-7FBCD9F5BF42}"/>
    <dgm:cxn modelId="{A9CF83FB-147A-4E67-A84C-3D4D631FC9D0}" type="presOf" srcId="{E3B6176B-19E9-49DC-8935-5FC1D326226A}" destId="{FA756CBE-44B9-4F18-B2D1-6FBA673FFC2D}" srcOrd="1" destOrd="0" presId="urn:microsoft.com/office/officeart/2005/8/layout/list1"/>
    <dgm:cxn modelId="{CAC2D417-827F-4DF7-A4D0-36C4853C2079}" type="presParOf" srcId="{60F5443E-3D25-48E7-BD6D-267D69AA3389}" destId="{948C24EC-B794-43AB-9FC4-5584C5246655}" srcOrd="0" destOrd="0" presId="urn:microsoft.com/office/officeart/2005/8/layout/list1"/>
    <dgm:cxn modelId="{634DE7FA-F2F8-4A4B-B4AF-6B1DA16E12B2}" type="presParOf" srcId="{948C24EC-B794-43AB-9FC4-5584C5246655}" destId="{FC30B8EC-879B-4B4B-981B-3EE637F42D6A}" srcOrd="0" destOrd="0" presId="urn:microsoft.com/office/officeart/2005/8/layout/list1"/>
    <dgm:cxn modelId="{F0D84756-5B60-480D-B90A-DA58E0BB415C}" type="presParOf" srcId="{948C24EC-B794-43AB-9FC4-5584C5246655}" destId="{D6D66FE0-E326-43BD-A55E-8C9D0A92B3CB}" srcOrd="1" destOrd="0" presId="urn:microsoft.com/office/officeart/2005/8/layout/list1"/>
    <dgm:cxn modelId="{F1846069-7B8A-472A-9FE5-3E6DEF63DB91}" type="presParOf" srcId="{60F5443E-3D25-48E7-BD6D-267D69AA3389}" destId="{026EF489-57F0-4C0D-9743-688EAE783F65}" srcOrd="1" destOrd="0" presId="urn:microsoft.com/office/officeart/2005/8/layout/list1"/>
    <dgm:cxn modelId="{D2F01072-2267-43F3-A098-BDB281A59FBA}" type="presParOf" srcId="{60F5443E-3D25-48E7-BD6D-267D69AA3389}" destId="{1F80A7D4-969A-4E7E-9531-458F74DCE459}" srcOrd="2" destOrd="0" presId="urn:microsoft.com/office/officeart/2005/8/layout/list1"/>
    <dgm:cxn modelId="{7D1CED96-1913-4053-9659-646D7C73F3DF}" type="presParOf" srcId="{60F5443E-3D25-48E7-BD6D-267D69AA3389}" destId="{CD8AD931-DDDF-4B54-95C3-BA456A6FEB28}" srcOrd="3" destOrd="0" presId="urn:microsoft.com/office/officeart/2005/8/layout/list1"/>
    <dgm:cxn modelId="{6C1176FF-46C0-4E2E-8150-7CC63D29679E}" type="presParOf" srcId="{60F5443E-3D25-48E7-BD6D-267D69AA3389}" destId="{75B91715-653F-468A-BBBB-9C2D6A87E00B}" srcOrd="4" destOrd="0" presId="urn:microsoft.com/office/officeart/2005/8/layout/list1"/>
    <dgm:cxn modelId="{C508602A-3877-4DFC-B40E-E680AC8DAF74}" type="presParOf" srcId="{75B91715-653F-468A-BBBB-9C2D6A87E00B}" destId="{56277306-AE2B-49E0-975E-1A83394B349C}" srcOrd="0" destOrd="0" presId="urn:microsoft.com/office/officeart/2005/8/layout/list1"/>
    <dgm:cxn modelId="{057A9875-673B-47CA-A949-BF07FEA757F7}" type="presParOf" srcId="{75B91715-653F-468A-BBBB-9C2D6A87E00B}" destId="{FA756CBE-44B9-4F18-B2D1-6FBA673FFC2D}" srcOrd="1" destOrd="0" presId="urn:microsoft.com/office/officeart/2005/8/layout/list1"/>
    <dgm:cxn modelId="{D170E920-A028-45EB-ABA4-A8516123C944}" type="presParOf" srcId="{60F5443E-3D25-48E7-BD6D-267D69AA3389}" destId="{87FE9E24-6B85-4968-A992-A75BF076D288}" srcOrd="5" destOrd="0" presId="urn:microsoft.com/office/officeart/2005/8/layout/list1"/>
    <dgm:cxn modelId="{1838F310-C6CB-4F9B-A98D-E712F764D3B9}" type="presParOf" srcId="{60F5443E-3D25-48E7-BD6D-267D69AA3389}" destId="{247F1B74-319B-49D7-A018-48E863D8B398}" srcOrd="6" destOrd="0" presId="urn:microsoft.com/office/officeart/2005/8/layout/list1"/>
    <dgm:cxn modelId="{7F247F5F-5CFB-4890-8338-506BCC6E3B01}" type="presParOf" srcId="{60F5443E-3D25-48E7-BD6D-267D69AA3389}" destId="{42404858-34F1-40CE-B3C2-7586D8378E3D}" srcOrd="7" destOrd="0" presId="urn:microsoft.com/office/officeart/2005/8/layout/list1"/>
    <dgm:cxn modelId="{E3D6D410-E40B-4EC6-8361-0FB8D7D98B3B}" type="presParOf" srcId="{60F5443E-3D25-48E7-BD6D-267D69AA3389}" destId="{B9DD0433-B1D4-4E20-A896-139746A53795}" srcOrd="8" destOrd="0" presId="urn:microsoft.com/office/officeart/2005/8/layout/list1"/>
    <dgm:cxn modelId="{A67566EA-68F0-4441-A6B2-8E8BE23804CC}" type="presParOf" srcId="{B9DD0433-B1D4-4E20-A896-139746A53795}" destId="{6C8B57DF-B46E-474D-8DA3-3D0AFE24F324}" srcOrd="0" destOrd="0" presId="urn:microsoft.com/office/officeart/2005/8/layout/list1"/>
    <dgm:cxn modelId="{08E970A6-EB28-474B-9EF6-B89FFB6DC0DA}" type="presParOf" srcId="{B9DD0433-B1D4-4E20-A896-139746A53795}" destId="{FA5B2DE7-C0B7-4BF4-B5CD-CA36978A8F75}" srcOrd="1" destOrd="0" presId="urn:microsoft.com/office/officeart/2005/8/layout/list1"/>
    <dgm:cxn modelId="{BF9FB6CF-131C-49A4-B706-86B259535659}" type="presParOf" srcId="{60F5443E-3D25-48E7-BD6D-267D69AA3389}" destId="{A064764D-223C-4B2C-AE5B-39A12330BD80}" srcOrd="9" destOrd="0" presId="urn:microsoft.com/office/officeart/2005/8/layout/list1"/>
    <dgm:cxn modelId="{401F5FA0-24F4-4A02-ABFA-A6BA4F36204D}" type="presParOf" srcId="{60F5443E-3D25-48E7-BD6D-267D69AA3389}" destId="{057C50B2-50C0-493C-9C7A-8F44D0563959}" srcOrd="10" destOrd="0" presId="urn:microsoft.com/office/officeart/2005/8/layout/list1"/>
    <dgm:cxn modelId="{5550EB14-CACC-45A2-B385-545BD6EC1B59}" type="presParOf" srcId="{60F5443E-3D25-48E7-BD6D-267D69AA3389}" destId="{074ACB30-2014-479B-87C0-44149569967A}" srcOrd="11" destOrd="0" presId="urn:microsoft.com/office/officeart/2005/8/layout/list1"/>
    <dgm:cxn modelId="{29493F2F-4585-4149-9252-4FDCE4097F6B}" type="presParOf" srcId="{60F5443E-3D25-48E7-BD6D-267D69AA3389}" destId="{DDE4A7E5-A674-4625-803C-A2836CCACFD0}" srcOrd="12" destOrd="0" presId="urn:microsoft.com/office/officeart/2005/8/layout/list1"/>
    <dgm:cxn modelId="{0A10001D-820F-443A-B330-314D314EBD5D}" type="presParOf" srcId="{DDE4A7E5-A674-4625-803C-A2836CCACFD0}" destId="{4DDA7CB9-01AD-48DB-A1C3-A41BBACA5877}" srcOrd="0" destOrd="0" presId="urn:microsoft.com/office/officeart/2005/8/layout/list1"/>
    <dgm:cxn modelId="{683EEC14-CC60-442B-B83A-D3B696F535FA}" type="presParOf" srcId="{DDE4A7E5-A674-4625-803C-A2836CCACFD0}" destId="{93B1BDC5-7AF4-41C6-B388-8C46BB68B1C4}" srcOrd="1" destOrd="0" presId="urn:microsoft.com/office/officeart/2005/8/layout/list1"/>
    <dgm:cxn modelId="{953F7381-0885-4180-9085-1695DA94669D}" type="presParOf" srcId="{60F5443E-3D25-48E7-BD6D-267D69AA3389}" destId="{7876335C-6672-4787-9C35-5CB54279B83D}" srcOrd="13" destOrd="0" presId="urn:microsoft.com/office/officeart/2005/8/layout/list1"/>
    <dgm:cxn modelId="{69592E96-385C-49A1-A61C-DC16E356181C}" type="presParOf" srcId="{60F5443E-3D25-48E7-BD6D-267D69AA3389}" destId="{4773976E-31ED-4484-ACF0-75AD19B0DCC0}" srcOrd="14" destOrd="0" presId="urn:microsoft.com/office/officeart/2005/8/layout/list1"/>
    <dgm:cxn modelId="{6FA7EB06-EF73-4287-A97B-A48A6DE9BE5F}" type="presParOf" srcId="{60F5443E-3D25-48E7-BD6D-267D69AA3389}" destId="{4EAF62E0-AD54-46EB-A800-8FBF9337E7C1}" srcOrd="15" destOrd="0" presId="urn:microsoft.com/office/officeart/2005/8/layout/list1"/>
    <dgm:cxn modelId="{FAE2AAB2-4C59-4797-AA8F-F9AA567A3EF9}" type="presParOf" srcId="{60F5443E-3D25-48E7-BD6D-267D69AA3389}" destId="{84AB9781-0A14-4FF3-92F4-F444DD7CFF8C}" srcOrd="16" destOrd="0" presId="urn:microsoft.com/office/officeart/2005/8/layout/list1"/>
    <dgm:cxn modelId="{EAC5BE8B-C9B5-4DA0-879F-95D723A94C45}" type="presParOf" srcId="{84AB9781-0A14-4FF3-92F4-F444DD7CFF8C}" destId="{830B98C3-7482-4A95-BEFB-01A2D687603F}" srcOrd="0" destOrd="0" presId="urn:microsoft.com/office/officeart/2005/8/layout/list1"/>
    <dgm:cxn modelId="{D90AFAB4-7081-4692-A8D6-7B119FEF35DB}" type="presParOf" srcId="{84AB9781-0A14-4FF3-92F4-F444DD7CFF8C}" destId="{7693AED7-1A80-4EC8-BF5D-C927107E6B47}" srcOrd="1" destOrd="0" presId="urn:microsoft.com/office/officeart/2005/8/layout/list1"/>
    <dgm:cxn modelId="{8C963F8B-3390-4F86-B3E7-C6B29F76E00C}" type="presParOf" srcId="{60F5443E-3D25-48E7-BD6D-267D69AA3389}" destId="{C73F35C2-E64D-446C-98F1-BC34CB4AD8F6}" srcOrd="17" destOrd="0" presId="urn:microsoft.com/office/officeart/2005/8/layout/list1"/>
    <dgm:cxn modelId="{BBFCE7E9-F3B3-4AD7-9344-A8CDF181A8EF}" type="presParOf" srcId="{60F5443E-3D25-48E7-BD6D-267D69AA3389}" destId="{277A1481-DBA3-4296-946B-73B0094321D4}" srcOrd="18" destOrd="0" presId="urn:microsoft.com/office/officeart/2005/8/layout/list1"/>
    <dgm:cxn modelId="{6CA3B329-0DCD-4D7B-82AB-5E11D798F849}" type="presParOf" srcId="{60F5443E-3D25-48E7-BD6D-267D69AA3389}" destId="{FEA10063-F594-47D0-B8F2-A8045571AE07}" srcOrd="19" destOrd="0" presId="urn:microsoft.com/office/officeart/2005/8/layout/list1"/>
    <dgm:cxn modelId="{178DE8EC-47F6-4AE1-8E95-D396185C9B4D}" type="presParOf" srcId="{60F5443E-3D25-48E7-BD6D-267D69AA3389}" destId="{B42E4DEF-21AE-450E-B5B4-9CA96AA18762}" srcOrd="20" destOrd="0" presId="urn:microsoft.com/office/officeart/2005/8/layout/list1"/>
    <dgm:cxn modelId="{647B143C-CBE0-4527-B610-711AA739FD46}" type="presParOf" srcId="{B42E4DEF-21AE-450E-B5B4-9CA96AA18762}" destId="{70307D62-7EE8-455A-8B35-9E84B0F176FE}" srcOrd="0" destOrd="0" presId="urn:microsoft.com/office/officeart/2005/8/layout/list1"/>
    <dgm:cxn modelId="{A5A91E41-62F7-4F4C-B28A-9D65D2F619BF}" type="presParOf" srcId="{B42E4DEF-21AE-450E-B5B4-9CA96AA18762}" destId="{8DB99647-4D1C-471E-8D23-A05E6326DC84}" srcOrd="1" destOrd="0" presId="urn:microsoft.com/office/officeart/2005/8/layout/list1"/>
    <dgm:cxn modelId="{C27003F2-90EC-4860-B4ED-B7FCA320F84E}" type="presParOf" srcId="{60F5443E-3D25-48E7-BD6D-267D69AA3389}" destId="{27F3A89B-78D1-4E5B-A469-0942E2F506D6}" srcOrd="21" destOrd="0" presId="urn:microsoft.com/office/officeart/2005/8/layout/list1"/>
    <dgm:cxn modelId="{ED5D2D51-FFCF-4E11-84D4-7FFF9F87C5D8}" type="presParOf" srcId="{60F5443E-3D25-48E7-BD6D-267D69AA3389}" destId="{8EA19417-896E-446A-9E4F-22AD1A100910}" srcOrd="22" destOrd="0" presId="urn:microsoft.com/office/officeart/2005/8/layout/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80A7D4-969A-4E7E-9531-458F74DCE459}">
      <dsp:nvSpPr>
        <dsp:cNvPr id="0" name=""/>
        <dsp:cNvSpPr/>
      </dsp:nvSpPr>
      <dsp:spPr>
        <a:xfrm>
          <a:off x="0" y="307389"/>
          <a:ext cx="5322094" cy="3780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D6D66FE0-E326-43BD-A55E-8C9D0A92B3CB}">
      <dsp:nvSpPr>
        <dsp:cNvPr id="0" name=""/>
        <dsp:cNvSpPr/>
      </dsp:nvSpPr>
      <dsp:spPr>
        <a:xfrm>
          <a:off x="266104" y="85989"/>
          <a:ext cx="3725465" cy="442800"/>
        </a:xfrm>
        <a:prstGeom prst="roundRect">
          <a:avLst/>
        </a:prstGeom>
        <a:gradFill rotWithShape="0">
          <a:gsLst>
            <a:gs pos="0">
              <a:schemeClr val="accent1">
                <a:hueOff val="0"/>
                <a:satOff val="0"/>
                <a:lumOff val="0"/>
                <a:alphaOff val="0"/>
                <a:tint val="98000"/>
                <a:satMod val="110000"/>
                <a:lumMod val="104000"/>
              </a:schemeClr>
            </a:gs>
            <a:gs pos="69000">
              <a:schemeClr val="accent1">
                <a:hueOff val="0"/>
                <a:satOff val="0"/>
                <a:lumOff val="0"/>
                <a:alphaOff val="0"/>
                <a:shade val="88000"/>
                <a:satMod val="130000"/>
                <a:lumMod val="92000"/>
              </a:schemeClr>
            </a:gs>
            <a:gs pos="100000">
              <a:schemeClr val="accent1">
                <a:hueOff val="0"/>
                <a:satOff val="0"/>
                <a:lumOff val="0"/>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0814" tIns="0" rIns="140814" bIns="0" numCol="1" spcCol="1270" anchor="ctr" anchorCtr="0">
          <a:noAutofit/>
        </a:bodyPr>
        <a:lstStyle/>
        <a:p>
          <a:pPr marL="0" lvl="0" indent="0" algn="l" defTabSz="666750">
            <a:lnSpc>
              <a:spcPct val="90000"/>
            </a:lnSpc>
            <a:spcBef>
              <a:spcPct val="0"/>
            </a:spcBef>
            <a:spcAft>
              <a:spcPct val="35000"/>
            </a:spcAft>
            <a:buNone/>
          </a:pPr>
          <a:r>
            <a:rPr lang="en-US" sz="1500" kern="1200"/>
            <a:t>Part 1:  An Introduction to Deep Learning</a:t>
          </a:r>
        </a:p>
      </dsp:txBody>
      <dsp:txXfrm>
        <a:off x="287720" y="107605"/>
        <a:ext cx="3682233" cy="399568"/>
      </dsp:txXfrm>
    </dsp:sp>
    <dsp:sp modelId="{247F1B74-319B-49D7-A018-48E863D8B398}">
      <dsp:nvSpPr>
        <dsp:cNvPr id="0" name=""/>
        <dsp:cNvSpPr/>
      </dsp:nvSpPr>
      <dsp:spPr>
        <a:xfrm>
          <a:off x="0" y="987789"/>
          <a:ext cx="5322094" cy="3780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FA756CBE-44B9-4F18-B2D1-6FBA673FFC2D}">
      <dsp:nvSpPr>
        <dsp:cNvPr id="0" name=""/>
        <dsp:cNvSpPr/>
      </dsp:nvSpPr>
      <dsp:spPr>
        <a:xfrm>
          <a:off x="266104" y="766389"/>
          <a:ext cx="3725465" cy="442800"/>
        </a:xfrm>
        <a:prstGeom prst="roundRect">
          <a:avLst/>
        </a:prstGeom>
        <a:gradFill rotWithShape="0">
          <a:gsLst>
            <a:gs pos="0">
              <a:schemeClr val="accent1">
                <a:hueOff val="0"/>
                <a:satOff val="0"/>
                <a:lumOff val="0"/>
                <a:alphaOff val="0"/>
                <a:tint val="98000"/>
                <a:satMod val="110000"/>
                <a:lumMod val="104000"/>
              </a:schemeClr>
            </a:gs>
            <a:gs pos="69000">
              <a:schemeClr val="accent1">
                <a:hueOff val="0"/>
                <a:satOff val="0"/>
                <a:lumOff val="0"/>
                <a:alphaOff val="0"/>
                <a:shade val="88000"/>
                <a:satMod val="130000"/>
                <a:lumMod val="92000"/>
              </a:schemeClr>
            </a:gs>
            <a:gs pos="100000">
              <a:schemeClr val="accent1">
                <a:hueOff val="0"/>
                <a:satOff val="0"/>
                <a:lumOff val="0"/>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0814" tIns="0" rIns="140814" bIns="0" numCol="1" spcCol="1270" anchor="ctr" anchorCtr="0">
          <a:noAutofit/>
        </a:bodyPr>
        <a:lstStyle/>
        <a:p>
          <a:pPr marL="0" lvl="0" indent="0" algn="l" defTabSz="666750">
            <a:lnSpc>
              <a:spcPct val="90000"/>
            </a:lnSpc>
            <a:spcBef>
              <a:spcPct val="0"/>
            </a:spcBef>
            <a:spcAft>
              <a:spcPct val="35000"/>
            </a:spcAft>
            <a:buNone/>
          </a:pPr>
          <a:r>
            <a:rPr lang="en-US" sz="1500" kern="1200"/>
            <a:t>Part 2: How a Neural Network Trains</a:t>
          </a:r>
        </a:p>
      </dsp:txBody>
      <dsp:txXfrm>
        <a:off x="287720" y="788005"/>
        <a:ext cx="3682233" cy="399568"/>
      </dsp:txXfrm>
    </dsp:sp>
    <dsp:sp modelId="{057C50B2-50C0-493C-9C7A-8F44D0563959}">
      <dsp:nvSpPr>
        <dsp:cNvPr id="0" name=""/>
        <dsp:cNvSpPr/>
      </dsp:nvSpPr>
      <dsp:spPr>
        <a:xfrm>
          <a:off x="0" y="1668189"/>
          <a:ext cx="5322094" cy="3780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FA5B2DE7-C0B7-4BF4-B5CD-CA36978A8F75}">
      <dsp:nvSpPr>
        <dsp:cNvPr id="0" name=""/>
        <dsp:cNvSpPr/>
      </dsp:nvSpPr>
      <dsp:spPr>
        <a:xfrm>
          <a:off x="266104" y="1446789"/>
          <a:ext cx="3725465" cy="442800"/>
        </a:xfrm>
        <a:prstGeom prst="roundRect">
          <a:avLst/>
        </a:prstGeom>
        <a:gradFill rotWithShape="0">
          <a:gsLst>
            <a:gs pos="0">
              <a:schemeClr val="accent1">
                <a:hueOff val="0"/>
                <a:satOff val="0"/>
                <a:lumOff val="0"/>
                <a:alphaOff val="0"/>
                <a:tint val="98000"/>
                <a:satMod val="110000"/>
                <a:lumMod val="104000"/>
              </a:schemeClr>
            </a:gs>
            <a:gs pos="69000">
              <a:schemeClr val="accent1">
                <a:hueOff val="0"/>
                <a:satOff val="0"/>
                <a:lumOff val="0"/>
                <a:alphaOff val="0"/>
                <a:shade val="88000"/>
                <a:satMod val="130000"/>
                <a:lumMod val="92000"/>
              </a:schemeClr>
            </a:gs>
            <a:gs pos="100000">
              <a:schemeClr val="accent1">
                <a:hueOff val="0"/>
                <a:satOff val="0"/>
                <a:lumOff val="0"/>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0814" tIns="0" rIns="140814" bIns="0" numCol="1" spcCol="1270" anchor="ctr" anchorCtr="0">
          <a:noAutofit/>
        </a:bodyPr>
        <a:lstStyle/>
        <a:p>
          <a:pPr marL="0" lvl="0" indent="0" algn="l" defTabSz="666750">
            <a:lnSpc>
              <a:spcPct val="90000"/>
            </a:lnSpc>
            <a:spcBef>
              <a:spcPct val="0"/>
            </a:spcBef>
            <a:spcAft>
              <a:spcPct val="35000"/>
            </a:spcAft>
            <a:buNone/>
          </a:pPr>
          <a:r>
            <a:rPr lang="en-US" sz="1500" kern="1200"/>
            <a:t>Part 3: Convolutional Neural Networks</a:t>
          </a:r>
        </a:p>
      </dsp:txBody>
      <dsp:txXfrm>
        <a:off x="287720" y="1468405"/>
        <a:ext cx="3682233" cy="399568"/>
      </dsp:txXfrm>
    </dsp:sp>
    <dsp:sp modelId="{4773976E-31ED-4484-ACF0-75AD19B0DCC0}">
      <dsp:nvSpPr>
        <dsp:cNvPr id="0" name=""/>
        <dsp:cNvSpPr/>
      </dsp:nvSpPr>
      <dsp:spPr>
        <a:xfrm>
          <a:off x="0" y="2348589"/>
          <a:ext cx="5322094" cy="3780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93B1BDC5-7AF4-41C6-B388-8C46BB68B1C4}">
      <dsp:nvSpPr>
        <dsp:cNvPr id="0" name=""/>
        <dsp:cNvSpPr/>
      </dsp:nvSpPr>
      <dsp:spPr>
        <a:xfrm>
          <a:off x="266104" y="2127189"/>
          <a:ext cx="3725465" cy="442800"/>
        </a:xfrm>
        <a:prstGeom prst="roundRect">
          <a:avLst/>
        </a:prstGeom>
        <a:gradFill rotWithShape="0">
          <a:gsLst>
            <a:gs pos="0">
              <a:schemeClr val="accent1">
                <a:hueOff val="0"/>
                <a:satOff val="0"/>
                <a:lumOff val="0"/>
                <a:alphaOff val="0"/>
                <a:tint val="98000"/>
                <a:satMod val="110000"/>
                <a:lumMod val="104000"/>
              </a:schemeClr>
            </a:gs>
            <a:gs pos="69000">
              <a:schemeClr val="accent1">
                <a:hueOff val="0"/>
                <a:satOff val="0"/>
                <a:lumOff val="0"/>
                <a:alphaOff val="0"/>
                <a:shade val="88000"/>
                <a:satMod val="130000"/>
                <a:lumMod val="92000"/>
              </a:schemeClr>
            </a:gs>
            <a:gs pos="100000">
              <a:schemeClr val="accent1">
                <a:hueOff val="0"/>
                <a:satOff val="0"/>
                <a:lumOff val="0"/>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0814" tIns="0" rIns="140814" bIns="0" numCol="1" spcCol="1270" anchor="ctr" anchorCtr="0">
          <a:noAutofit/>
        </a:bodyPr>
        <a:lstStyle/>
        <a:p>
          <a:pPr marL="0" lvl="0" indent="0" algn="l" defTabSz="666750">
            <a:lnSpc>
              <a:spcPct val="90000"/>
            </a:lnSpc>
            <a:spcBef>
              <a:spcPct val="0"/>
            </a:spcBef>
            <a:spcAft>
              <a:spcPct val="35000"/>
            </a:spcAft>
            <a:buNone/>
          </a:pPr>
          <a:r>
            <a:rPr lang="en-US" sz="1500" kern="1200"/>
            <a:t>Part 4: Data Augmentation and Deployment</a:t>
          </a:r>
        </a:p>
      </dsp:txBody>
      <dsp:txXfrm>
        <a:off x="287720" y="2148805"/>
        <a:ext cx="3682233" cy="399568"/>
      </dsp:txXfrm>
    </dsp:sp>
    <dsp:sp modelId="{277A1481-DBA3-4296-946B-73B0094321D4}">
      <dsp:nvSpPr>
        <dsp:cNvPr id="0" name=""/>
        <dsp:cNvSpPr/>
      </dsp:nvSpPr>
      <dsp:spPr>
        <a:xfrm>
          <a:off x="0" y="3028989"/>
          <a:ext cx="5322094" cy="3780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7693AED7-1A80-4EC8-BF5D-C927107E6B47}">
      <dsp:nvSpPr>
        <dsp:cNvPr id="0" name=""/>
        <dsp:cNvSpPr/>
      </dsp:nvSpPr>
      <dsp:spPr>
        <a:xfrm>
          <a:off x="266104" y="2807589"/>
          <a:ext cx="3725465" cy="442800"/>
        </a:xfrm>
        <a:prstGeom prst="roundRect">
          <a:avLst/>
        </a:prstGeom>
        <a:gradFill rotWithShape="0">
          <a:gsLst>
            <a:gs pos="0">
              <a:schemeClr val="accent1">
                <a:hueOff val="0"/>
                <a:satOff val="0"/>
                <a:lumOff val="0"/>
                <a:alphaOff val="0"/>
                <a:tint val="98000"/>
                <a:satMod val="110000"/>
                <a:lumMod val="104000"/>
              </a:schemeClr>
            </a:gs>
            <a:gs pos="69000">
              <a:schemeClr val="accent1">
                <a:hueOff val="0"/>
                <a:satOff val="0"/>
                <a:lumOff val="0"/>
                <a:alphaOff val="0"/>
                <a:shade val="88000"/>
                <a:satMod val="130000"/>
                <a:lumMod val="92000"/>
              </a:schemeClr>
            </a:gs>
            <a:gs pos="100000">
              <a:schemeClr val="accent1">
                <a:hueOff val="0"/>
                <a:satOff val="0"/>
                <a:lumOff val="0"/>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0814" tIns="0" rIns="140814" bIns="0" numCol="1" spcCol="1270" anchor="ctr" anchorCtr="0">
          <a:noAutofit/>
        </a:bodyPr>
        <a:lstStyle/>
        <a:p>
          <a:pPr marL="0" lvl="0" indent="0" algn="l" defTabSz="666750">
            <a:lnSpc>
              <a:spcPct val="90000"/>
            </a:lnSpc>
            <a:spcBef>
              <a:spcPct val="0"/>
            </a:spcBef>
            <a:spcAft>
              <a:spcPct val="35000"/>
            </a:spcAft>
            <a:buNone/>
          </a:pPr>
          <a:r>
            <a:rPr lang="en-US" sz="1500" kern="1200"/>
            <a:t>Part 5: Pre-trained Models</a:t>
          </a:r>
        </a:p>
      </dsp:txBody>
      <dsp:txXfrm>
        <a:off x="287720" y="2829205"/>
        <a:ext cx="3682233" cy="399568"/>
      </dsp:txXfrm>
    </dsp:sp>
    <dsp:sp modelId="{8EA19417-896E-446A-9E4F-22AD1A100910}">
      <dsp:nvSpPr>
        <dsp:cNvPr id="0" name=""/>
        <dsp:cNvSpPr/>
      </dsp:nvSpPr>
      <dsp:spPr>
        <a:xfrm>
          <a:off x="0" y="3709389"/>
          <a:ext cx="5322094" cy="3780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8DB99647-4D1C-471E-8D23-A05E6326DC84}">
      <dsp:nvSpPr>
        <dsp:cNvPr id="0" name=""/>
        <dsp:cNvSpPr/>
      </dsp:nvSpPr>
      <dsp:spPr>
        <a:xfrm>
          <a:off x="266104" y="3487989"/>
          <a:ext cx="3725465" cy="442800"/>
        </a:xfrm>
        <a:prstGeom prst="roundRect">
          <a:avLst/>
        </a:prstGeom>
        <a:gradFill rotWithShape="0">
          <a:gsLst>
            <a:gs pos="0">
              <a:schemeClr val="accent1">
                <a:hueOff val="0"/>
                <a:satOff val="0"/>
                <a:lumOff val="0"/>
                <a:alphaOff val="0"/>
                <a:tint val="98000"/>
                <a:satMod val="110000"/>
                <a:lumMod val="104000"/>
              </a:schemeClr>
            </a:gs>
            <a:gs pos="69000">
              <a:schemeClr val="accent1">
                <a:hueOff val="0"/>
                <a:satOff val="0"/>
                <a:lumOff val="0"/>
                <a:alphaOff val="0"/>
                <a:shade val="88000"/>
                <a:satMod val="130000"/>
                <a:lumMod val="92000"/>
              </a:schemeClr>
            </a:gs>
            <a:gs pos="100000">
              <a:schemeClr val="accent1">
                <a:hueOff val="0"/>
                <a:satOff val="0"/>
                <a:lumOff val="0"/>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0814" tIns="0" rIns="140814" bIns="0" numCol="1" spcCol="1270" anchor="ctr" anchorCtr="0">
          <a:noAutofit/>
        </a:bodyPr>
        <a:lstStyle/>
        <a:p>
          <a:pPr marL="0" lvl="0" indent="0" algn="l" defTabSz="666750">
            <a:lnSpc>
              <a:spcPct val="90000"/>
            </a:lnSpc>
            <a:spcBef>
              <a:spcPct val="0"/>
            </a:spcBef>
            <a:spcAft>
              <a:spcPct val="35000"/>
            </a:spcAft>
            <a:buNone/>
          </a:pPr>
          <a:r>
            <a:rPr lang="en-US" sz="1500" kern="1200"/>
            <a:t>Part 6: Advanced Architectures</a:t>
          </a:r>
        </a:p>
      </dsp:txBody>
      <dsp:txXfrm>
        <a:off x="287720" y="3509605"/>
        <a:ext cx="3682233" cy="399568"/>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4" name="Group 3"/>
          <p:cNvGrpSpPr/>
          <p:nvPr/>
        </p:nvGrpSpPr>
        <p:grpSpPr>
          <a:xfrm>
            <a:off x="5434520" y="8767094"/>
            <a:ext cx="1083012" cy="200064"/>
            <a:chOff x="8775700" y="3552825"/>
            <a:chExt cx="5156200" cy="952500"/>
          </a:xfrm>
        </p:grpSpPr>
        <p:sp>
          <p:nvSpPr>
            <p:cNvPr id="5" name="Freeform 4"/>
            <p:cNvSpPr>
              <a:spLocks noEditPoints="1"/>
            </p:cNvSpPr>
            <p:nvPr/>
          </p:nvSpPr>
          <p:spPr bwMode="auto">
            <a:xfrm>
              <a:off x="13817600" y="4265613"/>
              <a:ext cx="114300" cy="111125"/>
            </a:xfrm>
            <a:custGeom>
              <a:avLst/>
              <a:gdLst>
                <a:gd name="T0" fmla="*/ 59 w 144"/>
                <a:gd name="T1" fmla="*/ 63 h 139"/>
                <a:gd name="T2" fmla="*/ 79 w 144"/>
                <a:gd name="T3" fmla="*/ 63 h 139"/>
                <a:gd name="T4" fmla="*/ 85 w 144"/>
                <a:gd name="T5" fmla="*/ 61 h 139"/>
                <a:gd name="T6" fmla="*/ 87 w 144"/>
                <a:gd name="T7" fmla="*/ 53 h 139"/>
                <a:gd name="T8" fmla="*/ 83 w 144"/>
                <a:gd name="T9" fmla="*/ 47 h 139"/>
                <a:gd name="T10" fmla="*/ 75 w 144"/>
                <a:gd name="T11" fmla="*/ 45 h 139"/>
                <a:gd name="T12" fmla="*/ 59 w 144"/>
                <a:gd name="T13" fmla="*/ 45 h 139"/>
                <a:gd name="T14" fmla="*/ 73 w 144"/>
                <a:gd name="T15" fmla="*/ 33 h 139"/>
                <a:gd name="T16" fmla="*/ 101 w 144"/>
                <a:gd name="T17" fmla="*/ 41 h 139"/>
                <a:gd name="T18" fmla="*/ 103 w 144"/>
                <a:gd name="T19" fmla="*/ 61 h 139"/>
                <a:gd name="T20" fmla="*/ 99 w 144"/>
                <a:gd name="T21" fmla="*/ 68 h 139"/>
                <a:gd name="T22" fmla="*/ 91 w 144"/>
                <a:gd name="T23" fmla="*/ 74 h 139"/>
                <a:gd name="T24" fmla="*/ 105 w 144"/>
                <a:gd name="T25" fmla="*/ 106 h 139"/>
                <a:gd name="T26" fmla="*/ 67 w 144"/>
                <a:gd name="T27" fmla="*/ 76 h 139"/>
                <a:gd name="T28" fmla="*/ 59 w 144"/>
                <a:gd name="T29" fmla="*/ 106 h 139"/>
                <a:gd name="T30" fmla="*/ 44 w 144"/>
                <a:gd name="T31" fmla="*/ 33 h 139"/>
                <a:gd name="T32" fmla="*/ 51 w 144"/>
                <a:gd name="T33" fmla="*/ 21 h 139"/>
                <a:gd name="T34" fmla="*/ 24 w 144"/>
                <a:gd name="T35" fmla="*/ 49 h 139"/>
                <a:gd name="T36" fmla="*/ 24 w 144"/>
                <a:gd name="T37" fmla="*/ 92 h 139"/>
                <a:gd name="T38" fmla="*/ 51 w 144"/>
                <a:gd name="T39" fmla="*/ 120 h 139"/>
                <a:gd name="T40" fmla="*/ 71 w 144"/>
                <a:gd name="T41" fmla="*/ 124 h 139"/>
                <a:gd name="T42" fmla="*/ 109 w 144"/>
                <a:gd name="T43" fmla="*/ 108 h 139"/>
                <a:gd name="T44" fmla="*/ 122 w 144"/>
                <a:gd name="T45" fmla="*/ 70 h 139"/>
                <a:gd name="T46" fmla="*/ 109 w 144"/>
                <a:gd name="T47" fmla="*/ 31 h 139"/>
                <a:gd name="T48" fmla="*/ 71 w 144"/>
                <a:gd name="T49" fmla="*/ 17 h 139"/>
                <a:gd name="T50" fmla="*/ 95 w 144"/>
                <a:gd name="T51" fmla="*/ 3 h 139"/>
                <a:gd name="T52" fmla="*/ 130 w 144"/>
                <a:gd name="T53" fmla="*/ 27 h 139"/>
                <a:gd name="T54" fmla="*/ 144 w 144"/>
                <a:gd name="T55" fmla="*/ 70 h 139"/>
                <a:gd name="T56" fmla="*/ 130 w 144"/>
                <a:gd name="T57" fmla="*/ 114 h 139"/>
                <a:gd name="T58" fmla="*/ 95 w 144"/>
                <a:gd name="T59" fmla="*/ 135 h 139"/>
                <a:gd name="T60" fmla="*/ 50 w 144"/>
                <a:gd name="T61" fmla="*/ 135 h 139"/>
                <a:gd name="T62" fmla="*/ 14 w 144"/>
                <a:gd name="T63" fmla="*/ 114 h 139"/>
                <a:gd name="T64" fmla="*/ 0 w 144"/>
                <a:gd name="T65" fmla="*/ 70 h 139"/>
                <a:gd name="T66" fmla="*/ 14 w 144"/>
                <a:gd name="T67" fmla="*/ 27 h 139"/>
                <a:gd name="T68" fmla="*/ 50 w 144"/>
                <a:gd name="T69" fmla="*/ 3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4" h="139">
                  <a:moveTo>
                    <a:pt x="59" y="45"/>
                  </a:moveTo>
                  <a:lnTo>
                    <a:pt x="59" y="63"/>
                  </a:lnTo>
                  <a:lnTo>
                    <a:pt x="75" y="63"/>
                  </a:lnTo>
                  <a:lnTo>
                    <a:pt x="79" y="63"/>
                  </a:lnTo>
                  <a:lnTo>
                    <a:pt x="83" y="63"/>
                  </a:lnTo>
                  <a:lnTo>
                    <a:pt x="85" y="61"/>
                  </a:lnTo>
                  <a:lnTo>
                    <a:pt x="87" y="57"/>
                  </a:lnTo>
                  <a:lnTo>
                    <a:pt x="87" y="53"/>
                  </a:lnTo>
                  <a:lnTo>
                    <a:pt x="85" y="49"/>
                  </a:lnTo>
                  <a:lnTo>
                    <a:pt x="83" y="47"/>
                  </a:lnTo>
                  <a:lnTo>
                    <a:pt x="79" y="45"/>
                  </a:lnTo>
                  <a:lnTo>
                    <a:pt x="75" y="45"/>
                  </a:lnTo>
                  <a:lnTo>
                    <a:pt x="71" y="45"/>
                  </a:lnTo>
                  <a:lnTo>
                    <a:pt x="59" y="45"/>
                  </a:lnTo>
                  <a:close/>
                  <a:moveTo>
                    <a:pt x="44" y="33"/>
                  </a:moveTo>
                  <a:lnTo>
                    <a:pt x="73" y="33"/>
                  </a:lnTo>
                  <a:lnTo>
                    <a:pt x="89" y="35"/>
                  </a:lnTo>
                  <a:lnTo>
                    <a:pt x="101" y="41"/>
                  </a:lnTo>
                  <a:lnTo>
                    <a:pt x="105" y="55"/>
                  </a:lnTo>
                  <a:lnTo>
                    <a:pt x="103" y="61"/>
                  </a:lnTo>
                  <a:lnTo>
                    <a:pt x="101" y="67"/>
                  </a:lnTo>
                  <a:lnTo>
                    <a:pt x="99" y="68"/>
                  </a:lnTo>
                  <a:lnTo>
                    <a:pt x="95" y="72"/>
                  </a:lnTo>
                  <a:lnTo>
                    <a:pt x="91" y="74"/>
                  </a:lnTo>
                  <a:lnTo>
                    <a:pt x="85" y="74"/>
                  </a:lnTo>
                  <a:lnTo>
                    <a:pt x="105" y="106"/>
                  </a:lnTo>
                  <a:lnTo>
                    <a:pt x="85" y="106"/>
                  </a:lnTo>
                  <a:lnTo>
                    <a:pt x="67" y="76"/>
                  </a:lnTo>
                  <a:lnTo>
                    <a:pt x="59" y="76"/>
                  </a:lnTo>
                  <a:lnTo>
                    <a:pt x="59" y="106"/>
                  </a:lnTo>
                  <a:lnTo>
                    <a:pt x="44" y="106"/>
                  </a:lnTo>
                  <a:lnTo>
                    <a:pt x="44" y="33"/>
                  </a:lnTo>
                  <a:close/>
                  <a:moveTo>
                    <a:pt x="71" y="17"/>
                  </a:moveTo>
                  <a:lnTo>
                    <a:pt x="51" y="21"/>
                  </a:lnTo>
                  <a:lnTo>
                    <a:pt x="36" y="31"/>
                  </a:lnTo>
                  <a:lnTo>
                    <a:pt x="24" y="49"/>
                  </a:lnTo>
                  <a:lnTo>
                    <a:pt x="20" y="70"/>
                  </a:lnTo>
                  <a:lnTo>
                    <a:pt x="24" y="92"/>
                  </a:lnTo>
                  <a:lnTo>
                    <a:pt x="36" y="108"/>
                  </a:lnTo>
                  <a:lnTo>
                    <a:pt x="51" y="120"/>
                  </a:lnTo>
                  <a:lnTo>
                    <a:pt x="71" y="124"/>
                  </a:lnTo>
                  <a:lnTo>
                    <a:pt x="71" y="124"/>
                  </a:lnTo>
                  <a:lnTo>
                    <a:pt x="91" y="120"/>
                  </a:lnTo>
                  <a:lnTo>
                    <a:pt x="109" y="108"/>
                  </a:lnTo>
                  <a:lnTo>
                    <a:pt x="118" y="92"/>
                  </a:lnTo>
                  <a:lnTo>
                    <a:pt x="122" y="70"/>
                  </a:lnTo>
                  <a:lnTo>
                    <a:pt x="118" y="49"/>
                  </a:lnTo>
                  <a:lnTo>
                    <a:pt x="109" y="31"/>
                  </a:lnTo>
                  <a:lnTo>
                    <a:pt x="91" y="21"/>
                  </a:lnTo>
                  <a:lnTo>
                    <a:pt x="71" y="17"/>
                  </a:lnTo>
                  <a:close/>
                  <a:moveTo>
                    <a:pt x="71" y="0"/>
                  </a:moveTo>
                  <a:lnTo>
                    <a:pt x="95" y="3"/>
                  </a:lnTo>
                  <a:lnTo>
                    <a:pt x="114" y="11"/>
                  </a:lnTo>
                  <a:lnTo>
                    <a:pt x="130" y="27"/>
                  </a:lnTo>
                  <a:lnTo>
                    <a:pt x="140" y="45"/>
                  </a:lnTo>
                  <a:lnTo>
                    <a:pt x="144" y="70"/>
                  </a:lnTo>
                  <a:lnTo>
                    <a:pt x="140" y="94"/>
                  </a:lnTo>
                  <a:lnTo>
                    <a:pt x="130" y="114"/>
                  </a:lnTo>
                  <a:lnTo>
                    <a:pt x="114" y="128"/>
                  </a:lnTo>
                  <a:lnTo>
                    <a:pt x="95" y="135"/>
                  </a:lnTo>
                  <a:lnTo>
                    <a:pt x="71" y="139"/>
                  </a:lnTo>
                  <a:lnTo>
                    <a:pt x="50" y="135"/>
                  </a:lnTo>
                  <a:lnTo>
                    <a:pt x="30" y="128"/>
                  </a:lnTo>
                  <a:lnTo>
                    <a:pt x="14" y="114"/>
                  </a:lnTo>
                  <a:lnTo>
                    <a:pt x="4" y="94"/>
                  </a:lnTo>
                  <a:lnTo>
                    <a:pt x="0" y="70"/>
                  </a:lnTo>
                  <a:lnTo>
                    <a:pt x="4" y="45"/>
                  </a:lnTo>
                  <a:lnTo>
                    <a:pt x="14" y="27"/>
                  </a:lnTo>
                  <a:lnTo>
                    <a:pt x="30" y="11"/>
                  </a:lnTo>
                  <a:lnTo>
                    <a:pt x="50" y="3"/>
                  </a:lnTo>
                  <a:lnTo>
                    <a:pt x="71"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 name="Freeform 7"/>
            <p:cNvSpPr>
              <a:spLocks noEditPoints="1"/>
            </p:cNvSpPr>
            <p:nvPr/>
          </p:nvSpPr>
          <p:spPr bwMode="auto">
            <a:xfrm>
              <a:off x="10447338" y="3732213"/>
              <a:ext cx="3333750" cy="625475"/>
            </a:xfrm>
            <a:custGeom>
              <a:avLst/>
              <a:gdLst>
                <a:gd name="T0" fmla="*/ 2325 w 4200"/>
                <a:gd name="T1" fmla="*/ 618 h 788"/>
                <a:gd name="T2" fmla="*/ 2465 w 4200"/>
                <a:gd name="T3" fmla="*/ 616 h 788"/>
                <a:gd name="T4" fmla="*/ 2540 w 4200"/>
                <a:gd name="T5" fmla="*/ 597 h 788"/>
                <a:gd name="T6" fmla="*/ 2599 w 4200"/>
                <a:gd name="T7" fmla="*/ 555 h 788"/>
                <a:gd name="T8" fmla="*/ 2635 w 4200"/>
                <a:gd name="T9" fmla="*/ 488 h 788"/>
                <a:gd name="T10" fmla="*/ 2648 w 4200"/>
                <a:gd name="T11" fmla="*/ 396 h 788"/>
                <a:gd name="T12" fmla="*/ 2635 w 4200"/>
                <a:gd name="T13" fmla="*/ 301 h 788"/>
                <a:gd name="T14" fmla="*/ 2599 w 4200"/>
                <a:gd name="T15" fmla="*/ 236 h 788"/>
                <a:gd name="T16" fmla="*/ 2540 w 4200"/>
                <a:gd name="T17" fmla="*/ 193 h 788"/>
                <a:gd name="T18" fmla="*/ 2465 w 4200"/>
                <a:gd name="T19" fmla="*/ 173 h 788"/>
                <a:gd name="T20" fmla="*/ 2325 w 4200"/>
                <a:gd name="T21" fmla="*/ 171 h 788"/>
                <a:gd name="T22" fmla="*/ 3597 w 4200"/>
                <a:gd name="T23" fmla="*/ 512 h 788"/>
                <a:gd name="T24" fmla="*/ 3735 w 4200"/>
                <a:gd name="T25" fmla="*/ 143 h 788"/>
                <a:gd name="T26" fmla="*/ 4200 w 4200"/>
                <a:gd name="T27" fmla="*/ 786 h 788"/>
                <a:gd name="T28" fmla="*/ 3916 w 4200"/>
                <a:gd name="T29" fmla="*/ 648 h 788"/>
                <a:gd name="T30" fmla="*/ 3501 w 4200"/>
                <a:gd name="T31" fmla="*/ 786 h 788"/>
                <a:gd name="T32" fmla="*/ 3592 w 4200"/>
                <a:gd name="T33" fmla="*/ 0 h 788"/>
                <a:gd name="T34" fmla="*/ 2969 w 4200"/>
                <a:gd name="T35" fmla="*/ 0 h 788"/>
                <a:gd name="T36" fmla="*/ 3190 w 4200"/>
                <a:gd name="T37" fmla="*/ 788 h 788"/>
                <a:gd name="T38" fmla="*/ 2969 w 4200"/>
                <a:gd name="T39" fmla="*/ 0 h 788"/>
                <a:gd name="T40" fmla="*/ 2416 w 4200"/>
                <a:gd name="T41" fmla="*/ 0 h 788"/>
                <a:gd name="T42" fmla="*/ 2554 w 4200"/>
                <a:gd name="T43" fmla="*/ 7 h 788"/>
                <a:gd name="T44" fmla="*/ 2666 w 4200"/>
                <a:gd name="T45" fmla="*/ 33 h 788"/>
                <a:gd name="T46" fmla="*/ 2757 w 4200"/>
                <a:gd name="T47" fmla="*/ 90 h 788"/>
                <a:gd name="T48" fmla="*/ 2818 w 4200"/>
                <a:gd name="T49" fmla="*/ 173 h 788"/>
                <a:gd name="T50" fmla="*/ 2853 w 4200"/>
                <a:gd name="T51" fmla="*/ 277 h 788"/>
                <a:gd name="T52" fmla="*/ 2865 w 4200"/>
                <a:gd name="T53" fmla="*/ 402 h 788"/>
                <a:gd name="T54" fmla="*/ 2855 w 4200"/>
                <a:gd name="T55" fmla="*/ 518 h 788"/>
                <a:gd name="T56" fmla="*/ 2828 w 4200"/>
                <a:gd name="T57" fmla="*/ 614 h 788"/>
                <a:gd name="T58" fmla="*/ 2786 w 4200"/>
                <a:gd name="T59" fmla="*/ 683 h 788"/>
                <a:gd name="T60" fmla="*/ 2735 w 4200"/>
                <a:gd name="T61" fmla="*/ 731 h 788"/>
                <a:gd name="T62" fmla="*/ 2672 w 4200"/>
                <a:gd name="T63" fmla="*/ 762 h 788"/>
                <a:gd name="T64" fmla="*/ 2585 w 4200"/>
                <a:gd name="T65" fmla="*/ 780 h 788"/>
                <a:gd name="T66" fmla="*/ 2465 w 4200"/>
                <a:gd name="T67" fmla="*/ 788 h 788"/>
                <a:gd name="T68" fmla="*/ 2105 w 4200"/>
                <a:gd name="T69" fmla="*/ 0 h 788"/>
                <a:gd name="T70" fmla="*/ 1063 w 4200"/>
                <a:gd name="T71" fmla="*/ 0 h 788"/>
                <a:gd name="T72" fmla="*/ 1428 w 4200"/>
                <a:gd name="T73" fmla="*/ 0 h 788"/>
                <a:gd name="T74" fmla="*/ 1398 w 4200"/>
                <a:gd name="T75" fmla="*/ 788 h 788"/>
                <a:gd name="T76" fmla="*/ 825 w 4200"/>
                <a:gd name="T77" fmla="*/ 0 h 788"/>
                <a:gd name="T78" fmla="*/ 1969 w 4200"/>
                <a:gd name="T79" fmla="*/ 0 h 788"/>
                <a:gd name="T80" fmla="*/ 1747 w 4200"/>
                <a:gd name="T81" fmla="*/ 788 h 788"/>
                <a:gd name="T82" fmla="*/ 0 w 4200"/>
                <a:gd name="T83" fmla="*/ 0 h 788"/>
                <a:gd name="T84" fmla="*/ 441 w 4200"/>
                <a:gd name="T85" fmla="*/ 0 h 788"/>
                <a:gd name="T86" fmla="*/ 522 w 4200"/>
                <a:gd name="T87" fmla="*/ 7 h 788"/>
                <a:gd name="T88" fmla="*/ 599 w 4200"/>
                <a:gd name="T89" fmla="*/ 25 h 788"/>
                <a:gd name="T90" fmla="*/ 667 w 4200"/>
                <a:gd name="T91" fmla="*/ 59 h 788"/>
                <a:gd name="T92" fmla="*/ 725 w 4200"/>
                <a:gd name="T93" fmla="*/ 112 h 788"/>
                <a:gd name="T94" fmla="*/ 766 w 4200"/>
                <a:gd name="T95" fmla="*/ 187 h 788"/>
                <a:gd name="T96" fmla="*/ 788 w 4200"/>
                <a:gd name="T97" fmla="*/ 289 h 788"/>
                <a:gd name="T98" fmla="*/ 790 w 4200"/>
                <a:gd name="T99" fmla="*/ 788 h 788"/>
                <a:gd name="T100" fmla="*/ 573 w 4200"/>
                <a:gd name="T101" fmla="*/ 427 h 788"/>
                <a:gd name="T102" fmla="*/ 567 w 4200"/>
                <a:gd name="T103" fmla="*/ 317 h 788"/>
                <a:gd name="T104" fmla="*/ 543 w 4200"/>
                <a:gd name="T105" fmla="*/ 244 h 788"/>
                <a:gd name="T106" fmla="*/ 500 w 4200"/>
                <a:gd name="T107" fmla="*/ 201 h 788"/>
                <a:gd name="T108" fmla="*/ 439 w 4200"/>
                <a:gd name="T109" fmla="*/ 179 h 788"/>
                <a:gd name="T110" fmla="*/ 224 w 4200"/>
                <a:gd name="T111" fmla="*/ 175 h 788"/>
                <a:gd name="T112" fmla="*/ 0 w 4200"/>
                <a:gd name="T113" fmla="*/ 788 h 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200" h="788">
                  <a:moveTo>
                    <a:pt x="2325" y="171"/>
                  </a:moveTo>
                  <a:lnTo>
                    <a:pt x="2325" y="618"/>
                  </a:lnTo>
                  <a:lnTo>
                    <a:pt x="2420" y="618"/>
                  </a:lnTo>
                  <a:lnTo>
                    <a:pt x="2465" y="616"/>
                  </a:lnTo>
                  <a:lnTo>
                    <a:pt x="2505" y="608"/>
                  </a:lnTo>
                  <a:lnTo>
                    <a:pt x="2540" y="597"/>
                  </a:lnTo>
                  <a:lnTo>
                    <a:pt x="2572" y="579"/>
                  </a:lnTo>
                  <a:lnTo>
                    <a:pt x="2599" y="555"/>
                  </a:lnTo>
                  <a:lnTo>
                    <a:pt x="2619" y="526"/>
                  </a:lnTo>
                  <a:lnTo>
                    <a:pt x="2635" y="488"/>
                  </a:lnTo>
                  <a:lnTo>
                    <a:pt x="2644" y="445"/>
                  </a:lnTo>
                  <a:lnTo>
                    <a:pt x="2648" y="396"/>
                  </a:lnTo>
                  <a:lnTo>
                    <a:pt x="2644" y="344"/>
                  </a:lnTo>
                  <a:lnTo>
                    <a:pt x="2635" y="301"/>
                  </a:lnTo>
                  <a:lnTo>
                    <a:pt x="2619" y="266"/>
                  </a:lnTo>
                  <a:lnTo>
                    <a:pt x="2599" y="236"/>
                  </a:lnTo>
                  <a:lnTo>
                    <a:pt x="2572" y="212"/>
                  </a:lnTo>
                  <a:lnTo>
                    <a:pt x="2540" y="193"/>
                  </a:lnTo>
                  <a:lnTo>
                    <a:pt x="2505" y="181"/>
                  </a:lnTo>
                  <a:lnTo>
                    <a:pt x="2465" y="173"/>
                  </a:lnTo>
                  <a:lnTo>
                    <a:pt x="2420" y="171"/>
                  </a:lnTo>
                  <a:lnTo>
                    <a:pt x="2325" y="171"/>
                  </a:lnTo>
                  <a:close/>
                  <a:moveTo>
                    <a:pt x="3735" y="143"/>
                  </a:moveTo>
                  <a:lnTo>
                    <a:pt x="3597" y="512"/>
                  </a:lnTo>
                  <a:lnTo>
                    <a:pt x="3869" y="512"/>
                  </a:lnTo>
                  <a:lnTo>
                    <a:pt x="3735" y="143"/>
                  </a:lnTo>
                  <a:close/>
                  <a:moveTo>
                    <a:pt x="3887" y="0"/>
                  </a:moveTo>
                  <a:lnTo>
                    <a:pt x="4200" y="786"/>
                  </a:lnTo>
                  <a:lnTo>
                    <a:pt x="3962" y="786"/>
                  </a:lnTo>
                  <a:lnTo>
                    <a:pt x="3916" y="648"/>
                  </a:lnTo>
                  <a:lnTo>
                    <a:pt x="3548" y="648"/>
                  </a:lnTo>
                  <a:lnTo>
                    <a:pt x="3501" y="786"/>
                  </a:lnTo>
                  <a:lnTo>
                    <a:pt x="3280" y="786"/>
                  </a:lnTo>
                  <a:lnTo>
                    <a:pt x="3592" y="0"/>
                  </a:lnTo>
                  <a:lnTo>
                    <a:pt x="3887" y="0"/>
                  </a:lnTo>
                  <a:close/>
                  <a:moveTo>
                    <a:pt x="2969" y="0"/>
                  </a:moveTo>
                  <a:lnTo>
                    <a:pt x="3190" y="0"/>
                  </a:lnTo>
                  <a:lnTo>
                    <a:pt x="3190" y="788"/>
                  </a:lnTo>
                  <a:lnTo>
                    <a:pt x="2969" y="788"/>
                  </a:lnTo>
                  <a:lnTo>
                    <a:pt x="2969" y="0"/>
                  </a:lnTo>
                  <a:close/>
                  <a:moveTo>
                    <a:pt x="2105" y="0"/>
                  </a:moveTo>
                  <a:lnTo>
                    <a:pt x="2416" y="0"/>
                  </a:lnTo>
                  <a:lnTo>
                    <a:pt x="2489" y="2"/>
                  </a:lnTo>
                  <a:lnTo>
                    <a:pt x="2554" y="7"/>
                  </a:lnTo>
                  <a:lnTo>
                    <a:pt x="2613" y="17"/>
                  </a:lnTo>
                  <a:lnTo>
                    <a:pt x="2666" y="33"/>
                  </a:lnTo>
                  <a:lnTo>
                    <a:pt x="2713" y="57"/>
                  </a:lnTo>
                  <a:lnTo>
                    <a:pt x="2757" y="90"/>
                  </a:lnTo>
                  <a:lnTo>
                    <a:pt x="2794" y="132"/>
                  </a:lnTo>
                  <a:lnTo>
                    <a:pt x="2818" y="173"/>
                  </a:lnTo>
                  <a:lnTo>
                    <a:pt x="2839" y="222"/>
                  </a:lnTo>
                  <a:lnTo>
                    <a:pt x="2853" y="277"/>
                  </a:lnTo>
                  <a:lnTo>
                    <a:pt x="2863" y="337"/>
                  </a:lnTo>
                  <a:lnTo>
                    <a:pt x="2865" y="402"/>
                  </a:lnTo>
                  <a:lnTo>
                    <a:pt x="2863" y="461"/>
                  </a:lnTo>
                  <a:lnTo>
                    <a:pt x="2855" y="518"/>
                  </a:lnTo>
                  <a:lnTo>
                    <a:pt x="2843" y="569"/>
                  </a:lnTo>
                  <a:lnTo>
                    <a:pt x="2828" y="614"/>
                  </a:lnTo>
                  <a:lnTo>
                    <a:pt x="2810" y="654"/>
                  </a:lnTo>
                  <a:lnTo>
                    <a:pt x="2786" y="683"/>
                  </a:lnTo>
                  <a:lnTo>
                    <a:pt x="2761" y="709"/>
                  </a:lnTo>
                  <a:lnTo>
                    <a:pt x="2735" y="731"/>
                  </a:lnTo>
                  <a:lnTo>
                    <a:pt x="2705" y="748"/>
                  </a:lnTo>
                  <a:lnTo>
                    <a:pt x="2672" y="762"/>
                  </a:lnTo>
                  <a:lnTo>
                    <a:pt x="2633" y="772"/>
                  </a:lnTo>
                  <a:lnTo>
                    <a:pt x="2585" y="780"/>
                  </a:lnTo>
                  <a:lnTo>
                    <a:pt x="2530" y="786"/>
                  </a:lnTo>
                  <a:lnTo>
                    <a:pt x="2465" y="788"/>
                  </a:lnTo>
                  <a:lnTo>
                    <a:pt x="2105" y="788"/>
                  </a:lnTo>
                  <a:lnTo>
                    <a:pt x="2105" y="0"/>
                  </a:lnTo>
                  <a:close/>
                  <a:moveTo>
                    <a:pt x="825" y="0"/>
                  </a:moveTo>
                  <a:lnTo>
                    <a:pt x="1063" y="0"/>
                  </a:lnTo>
                  <a:lnTo>
                    <a:pt x="1240" y="624"/>
                  </a:lnTo>
                  <a:lnTo>
                    <a:pt x="1428" y="0"/>
                  </a:lnTo>
                  <a:lnTo>
                    <a:pt x="1654" y="0"/>
                  </a:lnTo>
                  <a:lnTo>
                    <a:pt x="1398" y="788"/>
                  </a:lnTo>
                  <a:lnTo>
                    <a:pt x="1077" y="788"/>
                  </a:lnTo>
                  <a:lnTo>
                    <a:pt x="825" y="0"/>
                  </a:lnTo>
                  <a:close/>
                  <a:moveTo>
                    <a:pt x="1747" y="0"/>
                  </a:moveTo>
                  <a:lnTo>
                    <a:pt x="1969" y="0"/>
                  </a:lnTo>
                  <a:lnTo>
                    <a:pt x="1969" y="788"/>
                  </a:lnTo>
                  <a:lnTo>
                    <a:pt x="1747" y="788"/>
                  </a:lnTo>
                  <a:lnTo>
                    <a:pt x="1747" y="0"/>
                  </a:lnTo>
                  <a:close/>
                  <a:moveTo>
                    <a:pt x="0" y="0"/>
                  </a:moveTo>
                  <a:lnTo>
                    <a:pt x="400" y="0"/>
                  </a:lnTo>
                  <a:lnTo>
                    <a:pt x="441" y="0"/>
                  </a:lnTo>
                  <a:lnTo>
                    <a:pt x="482" y="2"/>
                  </a:lnTo>
                  <a:lnTo>
                    <a:pt x="522" y="7"/>
                  </a:lnTo>
                  <a:lnTo>
                    <a:pt x="561" y="15"/>
                  </a:lnTo>
                  <a:lnTo>
                    <a:pt x="599" y="25"/>
                  </a:lnTo>
                  <a:lnTo>
                    <a:pt x="634" y="41"/>
                  </a:lnTo>
                  <a:lnTo>
                    <a:pt x="667" y="59"/>
                  </a:lnTo>
                  <a:lnTo>
                    <a:pt x="697" y="82"/>
                  </a:lnTo>
                  <a:lnTo>
                    <a:pt x="725" y="112"/>
                  </a:lnTo>
                  <a:lnTo>
                    <a:pt x="746" y="145"/>
                  </a:lnTo>
                  <a:lnTo>
                    <a:pt x="766" y="187"/>
                  </a:lnTo>
                  <a:lnTo>
                    <a:pt x="780" y="234"/>
                  </a:lnTo>
                  <a:lnTo>
                    <a:pt x="788" y="289"/>
                  </a:lnTo>
                  <a:lnTo>
                    <a:pt x="790" y="352"/>
                  </a:lnTo>
                  <a:lnTo>
                    <a:pt x="790" y="788"/>
                  </a:lnTo>
                  <a:lnTo>
                    <a:pt x="573" y="788"/>
                  </a:lnTo>
                  <a:lnTo>
                    <a:pt x="573" y="427"/>
                  </a:lnTo>
                  <a:lnTo>
                    <a:pt x="571" y="368"/>
                  </a:lnTo>
                  <a:lnTo>
                    <a:pt x="567" y="317"/>
                  </a:lnTo>
                  <a:lnTo>
                    <a:pt x="557" y="277"/>
                  </a:lnTo>
                  <a:lnTo>
                    <a:pt x="543" y="244"/>
                  </a:lnTo>
                  <a:lnTo>
                    <a:pt x="524" y="220"/>
                  </a:lnTo>
                  <a:lnTo>
                    <a:pt x="500" y="201"/>
                  </a:lnTo>
                  <a:lnTo>
                    <a:pt x="473" y="187"/>
                  </a:lnTo>
                  <a:lnTo>
                    <a:pt x="439" y="179"/>
                  </a:lnTo>
                  <a:lnTo>
                    <a:pt x="400" y="175"/>
                  </a:lnTo>
                  <a:lnTo>
                    <a:pt x="224" y="175"/>
                  </a:lnTo>
                  <a:lnTo>
                    <a:pt x="224" y="788"/>
                  </a:lnTo>
                  <a:lnTo>
                    <a:pt x="0" y="788"/>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 name="Freeform 8"/>
            <p:cNvSpPr>
              <a:spLocks noEditPoints="1"/>
            </p:cNvSpPr>
            <p:nvPr/>
          </p:nvSpPr>
          <p:spPr bwMode="auto">
            <a:xfrm>
              <a:off x="8775700" y="3552825"/>
              <a:ext cx="1436688" cy="952500"/>
            </a:xfrm>
            <a:custGeom>
              <a:avLst/>
              <a:gdLst>
                <a:gd name="T0" fmla="*/ 638 w 1810"/>
                <a:gd name="T1" fmla="*/ 451 h 1200"/>
                <a:gd name="T2" fmla="*/ 516 w 1810"/>
                <a:gd name="T3" fmla="*/ 502 h 1200"/>
                <a:gd name="T4" fmla="*/ 469 w 1810"/>
                <a:gd name="T5" fmla="*/ 546 h 1200"/>
                <a:gd name="T6" fmla="*/ 496 w 1810"/>
                <a:gd name="T7" fmla="*/ 613 h 1200"/>
                <a:gd name="T8" fmla="*/ 595 w 1810"/>
                <a:gd name="T9" fmla="*/ 735 h 1200"/>
                <a:gd name="T10" fmla="*/ 614 w 1810"/>
                <a:gd name="T11" fmla="*/ 851 h 1200"/>
                <a:gd name="T12" fmla="*/ 439 w 1810"/>
                <a:gd name="T13" fmla="*/ 733 h 1200"/>
                <a:gd name="T14" fmla="*/ 349 w 1810"/>
                <a:gd name="T15" fmla="*/ 595 h 1200"/>
                <a:gd name="T16" fmla="*/ 323 w 1810"/>
                <a:gd name="T17" fmla="*/ 530 h 1200"/>
                <a:gd name="T18" fmla="*/ 372 w 1810"/>
                <a:gd name="T19" fmla="*/ 485 h 1200"/>
                <a:gd name="T20" fmla="*/ 516 w 1810"/>
                <a:gd name="T21" fmla="*/ 400 h 1200"/>
                <a:gd name="T22" fmla="*/ 707 w 1810"/>
                <a:gd name="T23" fmla="*/ 248 h 1200"/>
                <a:gd name="T24" fmla="*/ 933 w 1810"/>
                <a:gd name="T25" fmla="*/ 296 h 1200"/>
                <a:gd name="T26" fmla="*/ 1097 w 1810"/>
                <a:gd name="T27" fmla="*/ 400 h 1200"/>
                <a:gd name="T28" fmla="*/ 1185 w 1810"/>
                <a:gd name="T29" fmla="*/ 489 h 1200"/>
                <a:gd name="T30" fmla="*/ 1185 w 1810"/>
                <a:gd name="T31" fmla="*/ 518 h 1200"/>
                <a:gd name="T32" fmla="*/ 1097 w 1810"/>
                <a:gd name="T33" fmla="*/ 617 h 1200"/>
                <a:gd name="T34" fmla="*/ 947 w 1810"/>
                <a:gd name="T35" fmla="*/ 737 h 1200"/>
                <a:gd name="T36" fmla="*/ 762 w 1810"/>
                <a:gd name="T37" fmla="*/ 794 h 1200"/>
                <a:gd name="T38" fmla="*/ 715 w 1810"/>
                <a:gd name="T39" fmla="*/ 459 h 1200"/>
                <a:gd name="T40" fmla="*/ 817 w 1810"/>
                <a:gd name="T41" fmla="*/ 528 h 1200"/>
                <a:gd name="T42" fmla="*/ 1038 w 1810"/>
                <a:gd name="T43" fmla="*/ 502 h 1200"/>
                <a:gd name="T44" fmla="*/ 985 w 1810"/>
                <a:gd name="T45" fmla="*/ 451 h 1200"/>
                <a:gd name="T46" fmla="*/ 839 w 1810"/>
                <a:gd name="T47" fmla="*/ 370 h 1200"/>
                <a:gd name="T48" fmla="*/ 675 w 1810"/>
                <a:gd name="T49" fmla="*/ 250 h 1200"/>
                <a:gd name="T50" fmla="*/ 603 w 1810"/>
                <a:gd name="T51" fmla="*/ 260 h 1200"/>
                <a:gd name="T52" fmla="*/ 370 w 1810"/>
                <a:gd name="T53" fmla="*/ 349 h 1200"/>
                <a:gd name="T54" fmla="*/ 232 w 1810"/>
                <a:gd name="T55" fmla="*/ 461 h 1200"/>
                <a:gd name="T56" fmla="*/ 185 w 1810"/>
                <a:gd name="T57" fmla="*/ 516 h 1200"/>
                <a:gd name="T58" fmla="*/ 211 w 1810"/>
                <a:gd name="T59" fmla="*/ 581 h 1200"/>
                <a:gd name="T60" fmla="*/ 293 w 1810"/>
                <a:gd name="T61" fmla="*/ 723 h 1200"/>
                <a:gd name="T62" fmla="*/ 445 w 1810"/>
                <a:gd name="T63" fmla="*/ 877 h 1200"/>
                <a:gd name="T64" fmla="*/ 675 w 1810"/>
                <a:gd name="T65" fmla="*/ 966 h 1200"/>
                <a:gd name="T66" fmla="*/ 453 w 1810"/>
                <a:gd name="T67" fmla="*/ 1001 h 1200"/>
                <a:gd name="T68" fmla="*/ 232 w 1810"/>
                <a:gd name="T69" fmla="*/ 849 h 1200"/>
                <a:gd name="T70" fmla="*/ 89 w 1810"/>
                <a:gd name="T71" fmla="*/ 674 h 1200"/>
                <a:gd name="T72" fmla="*/ 16 w 1810"/>
                <a:gd name="T73" fmla="*/ 536 h 1200"/>
                <a:gd name="T74" fmla="*/ 4 w 1810"/>
                <a:gd name="T75" fmla="*/ 495 h 1200"/>
                <a:gd name="T76" fmla="*/ 85 w 1810"/>
                <a:gd name="T77" fmla="*/ 426 h 1200"/>
                <a:gd name="T78" fmla="*/ 250 w 1810"/>
                <a:gd name="T79" fmla="*/ 311 h 1200"/>
                <a:gd name="T80" fmla="*/ 478 w 1810"/>
                <a:gd name="T81" fmla="*/ 205 h 1200"/>
                <a:gd name="T82" fmla="*/ 675 w 1810"/>
                <a:gd name="T83" fmla="*/ 0 h 1200"/>
                <a:gd name="T84" fmla="*/ 675 w 1810"/>
                <a:gd name="T85" fmla="*/ 1058 h 1200"/>
                <a:gd name="T86" fmla="*/ 977 w 1810"/>
                <a:gd name="T87" fmla="*/ 1038 h 1200"/>
                <a:gd name="T88" fmla="*/ 1321 w 1810"/>
                <a:gd name="T89" fmla="*/ 946 h 1200"/>
                <a:gd name="T90" fmla="*/ 1619 w 1810"/>
                <a:gd name="T91" fmla="*/ 802 h 1200"/>
                <a:gd name="T92" fmla="*/ 1605 w 1810"/>
                <a:gd name="T93" fmla="*/ 717 h 1200"/>
                <a:gd name="T94" fmla="*/ 1485 w 1810"/>
                <a:gd name="T95" fmla="*/ 648 h 1200"/>
                <a:gd name="T96" fmla="*/ 1276 w 1810"/>
                <a:gd name="T97" fmla="*/ 788 h 1200"/>
                <a:gd name="T98" fmla="*/ 992 w 1810"/>
                <a:gd name="T99" fmla="*/ 932 h 1200"/>
                <a:gd name="T100" fmla="*/ 709 w 1810"/>
                <a:gd name="T101" fmla="*/ 969 h 1200"/>
                <a:gd name="T102" fmla="*/ 758 w 1810"/>
                <a:gd name="T103" fmla="*/ 873 h 1200"/>
                <a:gd name="T104" fmla="*/ 979 w 1810"/>
                <a:gd name="T105" fmla="*/ 820 h 1200"/>
                <a:gd name="T106" fmla="*/ 1172 w 1810"/>
                <a:gd name="T107" fmla="*/ 701 h 1200"/>
                <a:gd name="T108" fmla="*/ 1315 w 1810"/>
                <a:gd name="T109" fmla="*/ 577 h 1200"/>
                <a:gd name="T110" fmla="*/ 1384 w 1810"/>
                <a:gd name="T111" fmla="*/ 502 h 1200"/>
                <a:gd name="T112" fmla="*/ 1359 w 1810"/>
                <a:gd name="T113" fmla="*/ 465 h 1200"/>
                <a:gd name="T114" fmla="*/ 1242 w 1810"/>
                <a:gd name="T115" fmla="*/ 357 h 1200"/>
                <a:gd name="T116" fmla="*/ 1048 w 1810"/>
                <a:gd name="T117" fmla="*/ 233 h 1200"/>
                <a:gd name="T118" fmla="*/ 782 w 1810"/>
                <a:gd name="T119" fmla="*/ 162 h 1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810" h="1200">
                  <a:moveTo>
                    <a:pt x="675" y="359"/>
                  </a:moveTo>
                  <a:lnTo>
                    <a:pt x="675" y="451"/>
                  </a:lnTo>
                  <a:lnTo>
                    <a:pt x="675" y="451"/>
                  </a:lnTo>
                  <a:lnTo>
                    <a:pt x="638" y="451"/>
                  </a:lnTo>
                  <a:lnTo>
                    <a:pt x="603" y="459"/>
                  </a:lnTo>
                  <a:lnTo>
                    <a:pt x="571" y="471"/>
                  </a:lnTo>
                  <a:lnTo>
                    <a:pt x="542" y="485"/>
                  </a:lnTo>
                  <a:lnTo>
                    <a:pt x="516" y="502"/>
                  </a:lnTo>
                  <a:lnTo>
                    <a:pt x="496" y="518"/>
                  </a:lnTo>
                  <a:lnTo>
                    <a:pt x="482" y="532"/>
                  </a:lnTo>
                  <a:lnTo>
                    <a:pt x="473" y="542"/>
                  </a:lnTo>
                  <a:lnTo>
                    <a:pt x="469" y="546"/>
                  </a:lnTo>
                  <a:lnTo>
                    <a:pt x="471" y="552"/>
                  </a:lnTo>
                  <a:lnTo>
                    <a:pt x="477" y="566"/>
                  </a:lnTo>
                  <a:lnTo>
                    <a:pt x="484" y="587"/>
                  </a:lnTo>
                  <a:lnTo>
                    <a:pt x="496" y="613"/>
                  </a:lnTo>
                  <a:lnTo>
                    <a:pt x="514" y="644"/>
                  </a:lnTo>
                  <a:lnTo>
                    <a:pt x="536" y="676"/>
                  </a:lnTo>
                  <a:lnTo>
                    <a:pt x="561" y="707"/>
                  </a:lnTo>
                  <a:lnTo>
                    <a:pt x="595" y="735"/>
                  </a:lnTo>
                  <a:lnTo>
                    <a:pt x="632" y="761"/>
                  </a:lnTo>
                  <a:lnTo>
                    <a:pt x="675" y="780"/>
                  </a:lnTo>
                  <a:lnTo>
                    <a:pt x="675" y="865"/>
                  </a:lnTo>
                  <a:lnTo>
                    <a:pt x="614" y="851"/>
                  </a:lnTo>
                  <a:lnTo>
                    <a:pt x="561" y="828"/>
                  </a:lnTo>
                  <a:lnTo>
                    <a:pt x="514" y="800"/>
                  </a:lnTo>
                  <a:lnTo>
                    <a:pt x="473" y="768"/>
                  </a:lnTo>
                  <a:lnTo>
                    <a:pt x="439" y="733"/>
                  </a:lnTo>
                  <a:lnTo>
                    <a:pt x="408" y="698"/>
                  </a:lnTo>
                  <a:lnTo>
                    <a:pt x="384" y="660"/>
                  </a:lnTo>
                  <a:lnTo>
                    <a:pt x="364" y="627"/>
                  </a:lnTo>
                  <a:lnTo>
                    <a:pt x="349" y="595"/>
                  </a:lnTo>
                  <a:lnTo>
                    <a:pt x="337" y="569"/>
                  </a:lnTo>
                  <a:lnTo>
                    <a:pt x="329" y="548"/>
                  </a:lnTo>
                  <a:lnTo>
                    <a:pt x="325" y="534"/>
                  </a:lnTo>
                  <a:lnTo>
                    <a:pt x="323" y="530"/>
                  </a:lnTo>
                  <a:lnTo>
                    <a:pt x="325" y="526"/>
                  </a:lnTo>
                  <a:lnTo>
                    <a:pt x="335" y="516"/>
                  </a:lnTo>
                  <a:lnTo>
                    <a:pt x="350" y="502"/>
                  </a:lnTo>
                  <a:lnTo>
                    <a:pt x="372" y="485"/>
                  </a:lnTo>
                  <a:lnTo>
                    <a:pt x="400" y="463"/>
                  </a:lnTo>
                  <a:lnTo>
                    <a:pt x="433" y="441"/>
                  </a:lnTo>
                  <a:lnTo>
                    <a:pt x="473" y="420"/>
                  </a:lnTo>
                  <a:lnTo>
                    <a:pt x="516" y="400"/>
                  </a:lnTo>
                  <a:lnTo>
                    <a:pt x="565" y="382"/>
                  </a:lnTo>
                  <a:lnTo>
                    <a:pt x="618" y="368"/>
                  </a:lnTo>
                  <a:lnTo>
                    <a:pt x="675" y="359"/>
                  </a:lnTo>
                  <a:close/>
                  <a:moveTo>
                    <a:pt x="707" y="248"/>
                  </a:moveTo>
                  <a:lnTo>
                    <a:pt x="770" y="250"/>
                  </a:lnTo>
                  <a:lnTo>
                    <a:pt x="827" y="260"/>
                  </a:lnTo>
                  <a:lnTo>
                    <a:pt x="882" y="274"/>
                  </a:lnTo>
                  <a:lnTo>
                    <a:pt x="933" y="296"/>
                  </a:lnTo>
                  <a:lnTo>
                    <a:pt x="981" y="319"/>
                  </a:lnTo>
                  <a:lnTo>
                    <a:pt x="1024" y="345"/>
                  </a:lnTo>
                  <a:lnTo>
                    <a:pt x="1063" y="372"/>
                  </a:lnTo>
                  <a:lnTo>
                    <a:pt x="1097" y="400"/>
                  </a:lnTo>
                  <a:lnTo>
                    <a:pt x="1126" y="426"/>
                  </a:lnTo>
                  <a:lnTo>
                    <a:pt x="1152" y="451"/>
                  </a:lnTo>
                  <a:lnTo>
                    <a:pt x="1172" y="471"/>
                  </a:lnTo>
                  <a:lnTo>
                    <a:pt x="1185" y="489"/>
                  </a:lnTo>
                  <a:lnTo>
                    <a:pt x="1195" y="499"/>
                  </a:lnTo>
                  <a:lnTo>
                    <a:pt x="1197" y="502"/>
                  </a:lnTo>
                  <a:lnTo>
                    <a:pt x="1193" y="506"/>
                  </a:lnTo>
                  <a:lnTo>
                    <a:pt x="1185" y="518"/>
                  </a:lnTo>
                  <a:lnTo>
                    <a:pt x="1170" y="538"/>
                  </a:lnTo>
                  <a:lnTo>
                    <a:pt x="1150" y="562"/>
                  </a:lnTo>
                  <a:lnTo>
                    <a:pt x="1126" y="587"/>
                  </a:lnTo>
                  <a:lnTo>
                    <a:pt x="1097" y="617"/>
                  </a:lnTo>
                  <a:lnTo>
                    <a:pt x="1065" y="648"/>
                  </a:lnTo>
                  <a:lnTo>
                    <a:pt x="1028" y="680"/>
                  </a:lnTo>
                  <a:lnTo>
                    <a:pt x="988" y="709"/>
                  </a:lnTo>
                  <a:lnTo>
                    <a:pt x="947" y="737"/>
                  </a:lnTo>
                  <a:lnTo>
                    <a:pt x="904" y="761"/>
                  </a:lnTo>
                  <a:lnTo>
                    <a:pt x="859" y="778"/>
                  </a:lnTo>
                  <a:lnTo>
                    <a:pt x="811" y="790"/>
                  </a:lnTo>
                  <a:lnTo>
                    <a:pt x="762" y="794"/>
                  </a:lnTo>
                  <a:lnTo>
                    <a:pt x="717" y="790"/>
                  </a:lnTo>
                  <a:lnTo>
                    <a:pt x="675" y="780"/>
                  </a:lnTo>
                  <a:lnTo>
                    <a:pt x="675" y="451"/>
                  </a:lnTo>
                  <a:lnTo>
                    <a:pt x="715" y="459"/>
                  </a:lnTo>
                  <a:lnTo>
                    <a:pt x="746" y="469"/>
                  </a:lnTo>
                  <a:lnTo>
                    <a:pt x="774" y="485"/>
                  </a:lnTo>
                  <a:lnTo>
                    <a:pt x="796" y="504"/>
                  </a:lnTo>
                  <a:lnTo>
                    <a:pt x="817" y="528"/>
                  </a:lnTo>
                  <a:lnTo>
                    <a:pt x="837" y="558"/>
                  </a:lnTo>
                  <a:lnTo>
                    <a:pt x="859" y="591"/>
                  </a:lnTo>
                  <a:lnTo>
                    <a:pt x="882" y="633"/>
                  </a:lnTo>
                  <a:lnTo>
                    <a:pt x="1038" y="502"/>
                  </a:lnTo>
                  <a:lnTo>
                    <a:pt x="1034" y="499"/>
                  </a:lnTo>
                  <a:lnTo>
                    <a:pt x="1024" y="487"/>
                  </a:lnTo>
                  <a:lnTo>
                    <a:pt x="1008" y="471"/>
                  </a:lnTo>
                  <a:lnTo>
                    <a:pt x="985" y="451"/>
                  </a:lnTo>
                  <a:lnTo>
                    <a:pt x="957" y="430"/>
                  </a:lnTo>
                  <a:lnTo>
                    <a:pt x="924" y="406"/>
                  </a:lnTo>
                  <a:lnTo>
                    <a:pt x="884" y="386"/>
                  </a:lnTo>
                  <a:lnTo>
                    <a:pt x="839" y="370"/>
                  </a:lnTo>
                  <a:lnTo>
                    <a:pt x="790" y="359"/>
                  </a:lnTo>
                  <a:lnTo>
                    <a:pt x="734" y="355"/>
                  </a:lnTo>
                  <a:lnTo>
                    <a:pt x="675" y="359"/>
                  </a:lnTo>
                  <a:lnTo>
                    <a:pt x="675" y="250"/>
                  </a:lnTo>
                  <a:lnTo>
                    <a:pt x="707" y="248"/>
                  </a:lnTo>
                  <a:close/>
                  <a:moveTo>
                    <a:pt x="675" y="162"/>
                  </a:moveTo>
                  <a:lnTo>
                    <a:pt x="675" y="250"/>
                  </a:lnTo>
                  <a:lnTo>
                    <a:pt x="603" y="260"/>
                  </a:lnTo>
                  <a:lnTo>
                    <a:pt x="536" y="276"/>
                  </a:lnTo>
                  <a:lnTo>
                    <a:pt x="475" y="296"/>
                  </a:lnTo>
                  <a:lnTo>
                    <a:pt x="419" y="321"/>
                  </a:lnTo>
                  <a:lnTo>
                    <a:pt x="370" y="349"/>
                  </a:lnTo>
                  <a:lnTo>
                    <a:pt x="327" y="378"/>
                  </a:lnTo>
                  <a:lnTo>
                    <a:pt x="289" y="408"/>
                  </a:lnTo>
                  <a:lnTo>
                    <a:pt x="258" y="435"/>
                  </a:lnTo>
                  <a:lnTo>
                    <a:pt x="232" y="461"/>
                  </a:lnTo>
                  <a:lnTo>
                    <a:pt x="211" y="483"/>
                  </a:lnTo>
                  <a:lnTo>
                    <a:pt x="197" y="500"/>
                  </a:lnTo>
                  <a:lnTo>
                    <a:pt x="187" y="512"/>
                  </a:lnTo>
                  <a:lnTo>
                    <a:pt x="185" y="516"/>
                  </a:lnTo>
                  <a:lnTo>
                    <a:pt x="187" y="522"/>
                  </a:lnTo>
                  <a:lnTo>
                    <a:pt x="191" y="534"/>
                  </a:lnTo>
                  <a:lnTo>
                    <a:pt x="199" y="554"/>
                  </a:lnTo>
                  <a:lnTo>
                    <a:pt x="211" y="581"/>
                  </a:lnTo>
                  <a:lnTo>
                    <a:pt x="224" y="611"/>
                  </a:lnTo>
                  <a:lnTo>
                    <a:pt x="244" y="646"/>
                  </a:lnTo>
                  <a:lnTo>
                    <a:pt x="266" y="684"/>
                  </a:lnTo>
                  <a:lnTo>
                    <a:pt x="293" y="723"/>
                  </a:lnTo>
                  <a:lnTo>
                    <a:pt x="325" y="765"/>
                  </a:lnTo>
                  <a:lnTo>
                    <a:pt x="360" y="804"/>
                  </a:lnTo>
                  <a:lnTo>
                    <a:pt x="400" y="841"/>
                  </a:lnTo>
                  <a:lnTo>
                    <a:pt x="445" y="877"/>
                  </a:lnTo>
                  <a:lnTo>
                    <a:pt x="494" y="906"/>
                  </a:lnTo>
                  <a:lnTo>
                    <a:pt x="549" y="934"/>
                  </a:lnTo>
                  <a:lnTo>
                    <a:pt x="610" y="954"/>
                  </a:lnTo>
                  <a:lnTo>
                    <a:pt x="675" y="966"/>
                  </a:lnTo>
                  <a:lnTo>
                    <a:pt x="675" y="1058"/>
                  </a:lnTo>
                  <a:lnTo>
                    <a:pt x="595" y="1046"/>
                  </a:lnTo>
                  <a:lnTo>
                    <a:pt x="522" y="1027"/>
                  </a:lnTo>
                  <a:lnTo>
                    <a:pt x="453" y="1001"/>
                  </a:lnTo>
                  <a:lnTo>
                    <a:pt x="390" y="969"/>
                  </a:lnTo>
                  <a:lnTo>
                    <a:pt x="331" y="932"/>
                  </a:lnTo>
                  <a:lnTo>
                    <a:pt x="280" y="893"/>
                  </a:lnTo>
                  <a:lnTo>
                    <a:pt x="232" y="849"/>
                  </a:lnTo>
                  <a:lnTo>
                    <a:pt x="189" y="806"/>
                  </a:lnTo>
                  <a:lnTo>
                    <a:pt x="152" y="761"/>
                  </a:lnTo>
                  <a:lnTo>
                    <a:pt x="118" y="717"/>
                  </a:lnTo>
                  <a:lnTo>
                    <a:pt x="89" y="674"/>
                  </a:lnTo>
                  <a:lnTo>
                    <a:pt x="65" y="633"/>
                  </a:lnTo>
                  <a:lnTo>
                    <a:pt x="43" y="597"/>
                  </a:lnTo>
                  <a:lnTo>
                    <a:pt x="28" y="564"/>
                  </a:lnTo>
                  <a:lnTo>
                    <a:pt x="16" y="536"/>
                  </a:lnTo>
                  <a:lnTo>
                    <a:pt x="6" y="516"/>
                  </a:lnTo>
                  <a:lnTo>
                    <a:pt x="2" y="502"/>
                  </a:lnTo>
                  <a:lnTo>
                    <a:pt x="0" y="499"/>
                  </a:lnTo>
                  <a:lnTo>
                    <a:pt x="4" y="495"/>
                  </a:lnTo>
                  <a:lnTo>
                    <a:pt x="14" y="485"/>
                  </a:lnTo>
                  <a:lnTo>
                    <a:pt x="32" y="469"/>
                  </a:lnTo>
                  <a:lnTo>
                    <a:pt x="55" y="449"/>
                  </a:lnTo>
                  <a:lnTo>
                    <a:pt x="85" y="426"/>
                  </a:lnTo>
                  <a:lnTo>
                    <a:pt x="118" y="400"/>
                  </a:lnTo>
                  <a:lnTo>
                    <a:pt x="158" y="370"/>
                  </a:lnTo>
                  <a:lnTo>
                    <a:pt x="203" y="341"/>
                  </a:lnTo>
                  <a:lnTo>
                    <a:pt x="250" y="311"/>
                  </a:lnTo>
                  <a:lnTo>
                    <a:pt x="303" y="282"/>
                  </a:lnTo>
                  <a:lnTo>
                    <a:pt x="358" y="252"/>
                  </a:lnTo>
                  <a:lnTo>
                    <a:pt x="417" y="227"/>
                  </a:lnTo>
                  <a:lnTo>
                    <a:pt x="478" y="205"/>
                  </a:lnTo>
                  <a:lnTo>
                    <a:pt x="542" y="185"/>
                  </a:lnTo>
                  <a:lnTo>
                    <a:pt x="608" y="171"/>
                  </a:lnTo>
                  <a:lnTo>
                    <a:pt x="675" y="162"/>
                  </a:lnTo>
                  <a:close/>
                  <a:moveTo>
                    <a:pt x="675" y="0"/>
                  </a:moveTo>
                  <a:lnTo>
                    <a:pt x="1810" y="0"/>
                  </a:lnTo>
                  <a:lnTo>
                    <a:pt x="1810" y="1200"/>
                  </a:lnTo>
                  <a:lnTo>
                    <a:pt x="675" y="1200"/>
                  </a:lnTo>
                  <a:lnTo>
                    <a:pt x="675" y="1058"/>
                  </a:lnTo>
                  <a:lnTo>
                    <a:pt x="748" y="1062"/>
                  </a:lnTo>
                  <a:lnTo>
                    <a:pt x="819" y="1060"/>
                  </a:lnTo>
                  <a:lnTo>
                    <a:pt x="894" y="1052"/>
                  </a:lnTo>
                  <a:lnTo>
                    <a:pt x="977" y="1038"/>
                  </a:lnTo>
                  <a:lnTo>
                    <a:pt x="1061" y="1021"/>
                  </a:lnTo>
                  <a:lnTo>
                    <a:pt x="1148" y="1001"/>
                  </a:lnTo>
                  <a:lnTo>
                    <a:pt x="1235" y="975"/>
                  </a:lnTo>
                  <a:lnTo>
                    <a:pt x="1321" y="946"/>
                  </a:lnTo>
                  <a:lnTo>
                    <a:pt x="1404" y="914"/>
                  </a:lnTo>
                  <a:lnTo>
                    <a:pt x="1483" y="879"/>
                  </a:lnTo>
                  <a:lnTo>
                    <a:pt x="1554" y="841"/>
                  </a:lnTo>
                  <a:lnTo>
                    <a:pt x="1619" y="802"/>
                  </a:lnTo>
                  <a:lnTo>
                    <a:pt x="1674" y="763"/>
                  </a:lnTo>
                  <a:lnTo>
                    <a:pt x="1658" y="749"/>
                  </a:lnTo>
                  <a:lnTo>
                    <a:pt x="1634" y="733"/>
                  </a:lnTo>
                  <a:lnTo>
                    <a:pt x="1605" y="717"/>
                  </a:lnTo>
                  <a:lnTo>
                    <a:pt x="1573" y="700"/>
                  </a:lnTo>
                  <a:lnTo>
                    <a:pt x="1540" y="682"/>
                  </a:lnTo>
                  <a:lnTo>
                    <a:pt x="1510" y="664"/>
                  </a:lnTo>
                  <a:lnTo>
                    <a:pt x="1485" y="648"/>
                  </a:lnTo>
                  <a:lnTo>
                    <a:pt x="1467" y="636"/>
                  </a:lnTo>
                  <a:lnTo>
                    <a:pt x="1404" y="690"/>
                  </a:lnTo>
                  <a:lnTo>
                    <a:pt x="1341" y="741"/>
                  </a:lnTo>
                  <a:lnTo>
                    <a:pt x="1276" y="788"/>
                  </a:lnTo>
                  <a:lnTo>
                    <a:pt x="1209" y="832"/>
                  </a:lnTo>
                  <a:lnTo>
                    <a:pt x="1140" y="871"/>
                  </a:lnTo>
                  <a:lnTo>
                    <a:pt x="1067" y="904"/>
                  </a:lnTo>
                  <a:lnTo>
                    <a:pt x="992" y="932"/>
                  </a:lnTo>
                  <a:lnTo>
                    <a:pt x="914" y="954"/>
                  </a:lnTo>
                  <a:lnTo>
                    <a:pt x="831" y="966"/>
                  </a:lnTo>
                  <a:lnTo>
                    <a:pt x="744" y="969"/>
                  </a:lnTo>
                  <a:lnTo>
                    <a:pt x="709" y="969"/>
                  </a:lnTo>
                  <a:lnTo>
                    <a:pt x="675" y="966"/>
                  </a:lnTo>
                  <a:lnTo>
                    <a:pt x="675" y="865"/>
                  </a:lnTo>
                  <a:lnTo>
                    <a:pt x="715" y="871"/>
                  </a:lnTo>
                  <a:lnTo>
                    <a:pt x="758" y="873"/>
                  </a:lnTo>
                  <a:lnTo>
                    <a:pt x="815" y="869"/>
                  </a:lnTo>
                  <a:lnTo>
                    <a:pt x="870" y="859"/>
                  </a:lnTo>
                  <a:lnTo>
                    <a:pt x="925" y="841"/>
                  </a:lnTo>
                  <a:lnTo>
                    <a:pt x="979" y="820"/>
                  </a:lnTo>
                  <a:lnTo>
                    <a:pt x="1030" y="794"/>
                  </a:lnTo>
                  <a:lnTo>
                    <a:pt x="1079" y="767"/>
                  </a:lnTo>
                  <a:lnTo>
                    <a:pt x="1126" y="735"/>
                  </a:lnTo>
                  <a:lnTo>
                    <a:pt x="1172" y="701"/>
                  </a:lnTo>
                  <a:lnTo>
                    <a:pt x="1213" y="670"/>
                  </a:lnTo>
                  <a:lnTo>
                    <a:pt x="1250" y="636"/>
                  </a:lnTo>
                  <a:lnTo>
                    <a:pt x="1284" y="605"/>
                  </a:lnTo>
                  <a:lnTo>
                    <a:pt x="1315" y="577"/>
                  </a:lnTo>
                  <a:lnTo>
                    <a:pt x="1339" y="550"/>
                  </a:lnTo>
                  <a:lnTo>
                    <a:pt x="1361" y="530"/>
                  </a:lnTo>
                  <a:lnTo>
                    <a:pt x="1374" y="512"/>
                  </a:lnTo>
                  <a:lnTo>
                    <a:pt x="1384" y="502"/>
                  </a:lnTo>
                  <a:lnTo>
                    <a:pt x="1386" y="499"/>
                  </a:lnTo>
                  <a:lnTo>
                    <a:pt x="1384" y="495"/>
                  </a:lnTo>
                  <a:lnTo>
                    <a:pt x="1374" y="483"/>
                  </a:lnTo>
                  <a:lnTo>
                    <a:pt x="1359" y="465"/>
                  </a:lnTo>
                  <a:lnTo>
                    <a:pt x="1339" y="443"/>
                  </a:lnTo>
                  <a:lnTo>
                    <a:pt x="1311" y="418"/>
                  </a:lnTo>
                  <a:lnTo>
                    <a:pt x="1280" y="388"/>
                  </a:lnTo>
                  <a:lnTo>
                    <a:pt x="1242" y="357"/>
                  </a:lnTo>
                  <a:lnTo>
                    <a:pt x="1201" y="325"/>
                  </a:lnTo>
                  <a:lnTo>
                    <a:pt x="1154" y="292"/>
                  </a:lnTo>
                  <a:lnTo>
                    <a:pt x="1103" y="262"/>
                  </a:lnTo>
                  <a:lnTo>
                    <a:pt x="1048" y="233"/>
                  </a:lnTo>
                  <a:lnTo>
                    <a:pt x="987" y="207"/>
                  </a:lnTo>
                  <a:lnTo>
                    <a:pt x="924" y="187"/>
                  </a:lnTo>
                  <a:lnTo>
                    <a:pt x="855" y="171"/>
                  </a:lnTo>
                  <a:lnTo>
                    <a:pt x="782" y="162"/>
                  </a:lnTo>
                  <a:lnTo>
                    <a:pt x="707" y="160"/>
                  </a:lnTo>
                  <a:lnTo>
                    <a:pt x="675" y="162"/>
                  </a:lnTo>
                  <a:lnTo>
                    <a:pt x="675" y="0"/>
                  </a:lnTo>
                  <a:close/>
                </a:path>
              </a:pathLst>
            </a:custGeom>
            <a:solidFill>
              <a:srgbClr val="76B9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15839855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30565" y="8831580"/>
            <a:ext cx="3037840" cy="464820"/>
          </a:xfrm>
          <a:prstGeom prst="rect">
            <a:avLst/>
          </a:prstGeom>
        </p:spPr>
        <p:txBody>
          <a:bodyPr vert="horz" lIns="93177" tIns="46589" rIns="93177" bIns="46589" rtlCol="0" anchor="ctr"/>
          <a:lstStyle>
            <a:lvl1pPr algn="l">
              <a:defRPr sz="1100">
                <a:latin typeface="Trebuchet MS" pitchFamily="34" charset="0"/>
                <a:ea typeface="ＭＳ Ｐゴシック" pitchFamily="-16" charset="-128"/>
                <a:cs typeface="+mn-cs"/>
              </a:defRPr>
            </a:lvl1pPr>
          </a:lstStyle>
          <a:p>
            <a:pPr>
              <a:defRPr/>
            </a:pPr>
            <a:fld id="{0EFD2D7F-A763-4126-9B71-A7F863137437}" type="datetimeFigureOut">
              <a:rPr lang="en-US" smtClean="0"/>
              <a:pPr>
                <a:defRPr/>
              </a:pPr>
              <a:t>2/9/2021</a:t>
            </a:fld>
            <a:endParaRPr lang="en-US"/>
          </a:p>
        </p:txBody>
      </p:sp>
      <p:sp>
        <p:nvSpPr>
          <p:cNvPr id="4" name="Slide Image Placeholder 3"/>
          <p:cNvSpPr>
            <a:spLocks noGrp="1" noRot="1" noChangeAspect="1"/>
          </p:cNvSpPr>
          <p:nvPr>
            <p:ph type="sldImg" idx="2"/>
          </p:nvPr>
        </p:nvSpPr>
        <p:spPr>
          <a:xfrm>
            <a:off x="406400" y="696913"/>
            <a:ext cx="6197600" cy="3486150"/>
          </a:xfrm>
          <a:prstGeom prst="rect">
            <a:avLst/>
          </a:prstGeom>
          <a:noFill/>
          <a:ln w="12700">
            <a:solidFill>
              <a:prstClr val="black"/>
            </a:solidFill>
          </a:ln>
        </p:spPr>
        <p:txBody>
          <a:bodyPr vert="horz" lIns="93177" tIns="46589" rIns="93177" bIns="46589" rtlCol="0" anchor="ctr"/>
          <a:lstStyle/>
          <a:p>
            <a:pPr lvl="0"/>
            <a:endParaRPr lang="en-US" noProof="0"/>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3177" tIns="46589" rIns="93177" bIns="46589"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Slide Number Placeholder 6"/>
          <p:cNvSpPr>
            <a:spLocks noGrp="1"/>
          </p:cNvSpPr>
          <p:nvPr>
            <p:ph type="sldNum" sz="quarter" idx="5"/>
          </p:nvPr>
        </p:nvSpPr>
        <p:spPr>
          <a:xfrm>
            <a:off x="3663170" y="8829967"/>
            <a:ext cx="3037840" cy="464820"/>
          </a:xfrm>
          <a:prstGeom prst="rect">
            <a:avLst/>
          </a:prstGeom>
        </p:spPr>
        <p:txBody>
          <a:bodyPr vert="horz" lIns="93177" tIns="46589" rIns="93177" bIns="46589" rtlCol="0" anchor="ctr"/>
          <a:lstStyle>
            <a:lvl1pPr algn="r">
              <a:defRPr sz="1100">
                <a:latin typeface="Trebuchet MS" pitchFamily="34" charset="0"/>
                <a:ea typeface="ＭＳ Ｐゴシック" pitchFamily="-16" charset="-128"/>
                <a:cs typeface="+mn-cs"/>
              </a:defRPr>
            </a:lvl1pPr>
          </a:lstStyle>
          <a:p>
            <a:pPr>
              <a:defRPr/>
            </a:pPr>
            <a:fld id="{E02D639A-AF38-4D9A-897E-57859A70BDEB}" type="slidenum">
              <a:rPr lang="en-US" smtClean="0"/>
              <a:pPr>
                <a:defRPr/>
              </a:pPr>
              <a:t>‹#›</a:t>
            </a:fld>
            <a:endParaRPr lang="en-US"/>
          </a:p>
        </p:txBody>
      </p:sp>
      <p:grpSp>
        <p:nvGrpSpPr>
          <p:cNvPr id="8" name="Group 7"/>
          <p:cNvGrpSpPr/>
          <p:nvPr/>
        </p:nvGrpSpPr>
        <p:grpSpPr>
          <a:xfrm>
            <a:off x="5528649" y="308894"/>
            <a:ext cx="1083012" cy="200064"/>
            <a:chOff x="8775700" y="3552825"/>
            <a:chExt cx="5156200" cy="952500"/>
          </a:xfrm>
        </p:grpSpPr>
        <p:sp>
          <p:nvSpPr>
            <p:cNvPr id="9" name="Freeform 8"/>
            <p:cNvSpPr>
              <a:spLocks noEditPoints="1"/>
            </p:cNvSpPr>
            <p:nvPr/>
          </p:nvSpPr>
          <p:spPr bwMode="auto">
            <a:xfrm>
              <a:off x="13817600" y="4265613"/>
              <a:ext cx="114300" cy="111125"/>
            </a:xfrm>
            <a:custGeom>
              <a:avLst/>
              <a:gdLst>
                <a:gd name="T0" fmla="*/ 59 w 144"/>
                <a:gd name="T1" fmla="*/ 63 h 139"/>
                <a:gd name="T2" fmla="*/ 79 w 144"/>
                <a:gd name="T3" fmla="*/ 63 h 139"/>
                <a:gd name="T4" fmla="*/ 85 w 144"/>
                <a:gd name="T5" fmla="*/ 61 h 139"/>
                <a:gd name="T6" fmla="*/ 87 w 144"/>
                <a:gd name="T7" fmla="*/ 53 h 139"/>
                <a:gd name="T8" fmla="*/ 83 w 144"/>
                <a:gd name="T9" fmla="*/ 47 h 139"/>
                <a:gd name="T10" fmla="*/ 75 w 144"/>
                <a:gd name="T11" fmla="*/ 45 h 139"/>
                <a:gd name="T12" fmla="*/ 59 w 144"/>
                <a:gd name="T13" fmla="*/ 45 h 139"/>
                <a:gd name="T14" fmla="*/ 73 w 144"/>
                <a:gd name="T15" fmla="*/ 33 h 139"/>
                <a:gd name="T16" fmla="*/ 101 w 144"/>
                <a:gd name="T17" fmla="*/ 41 h 139"/>
                <a:gd name="T18" fmla="*/ 103 w 144"/>
                <a:gd name="T19" fmla="*/ 61 h 139"/>
                <a:gd name="T20" fmla="*/ 99 w 144"/>
                <a:gd name="T21" fmla="*/ 68 h 139"/>
                <a:gd name="T22" fmla="*/ 91 w 144"/>
                <a:gd name="T23" fmla="*/ 74 h 139"/>
                <a:gd name="T24" fmla="*/ 105 w 144"/>
                <a:gd name="T25" fmla="*/ 106 h 139"/>
                <a:gd name="T26" fmla="*/ 67 w 144"/>
                <a:gd name="T27" fmla="*/ 76 h 139"/>
                <a:gd name="T28" fmla="*/ 59 w 144"/>
                <a:gd name="T29" fmla="*/ 106 h 139"/>
                <a:gd name="T30" fmla="*/ 44 w 144"/>
                <a:gd name="T31" fmla="*/ 33 h 139"/>
                <a:gd name="T32" fmla="*/ 51 w 144"/>
                <a:gd name="T33" fmla="*/ 21 h 139"/>
                <a:gd name="T34" fmla="*/ 24 w 144"/>
                <a:gd name="T35" fmla="*/ 49 h 139"/>
                <a:gd name="T36" fmla="*/ 24 w 144"/>
                <a:gd name="T37" fmla="*/ 92 h 139"/>
                <a:gd name="T38" fmla="*/ 51 w 144"/>
                <a:gd name="T39" fmla="*/ 120 h 139"/>
                <a:gd name="T40" fmla="*/ 71 w 144"/>
                <a:gd name="T41" fmla="*/ 124 h 139"/>
                <a:gd name="T42" fmla="*/ 109 w 144"/>
                <a:gd name="T43" fmla="*/ 108 h 139"/>
                <a:gd name="T44" fmla="*/ 122 w 144"/>
                <a:gd name="T45" fmla="*/ 70 h 139"/>
                <a:gd name="T46" fmla="*/ 109 w 144"/>
                <a:gd name="T47" fmla="*/ 31 h 139"/>
                <a:gd name="T48" fmla="*/ 71 w 144"/>
                <a:gd name="T49" fmla="*/ 17 h 139"/>
                <a:gd name="T50" fmla="*/ 95 w 144"/>
                <a:gd name="T51" fmla="*/ 3 h 139"/>
                <a:gd name="T52" fmla="*/ 130 w 144"/>
                <a:gd name="T53" fmla="*/ 27 h 139"/>
                <a:gd name="T54" fmla="*/ 144 w 144"/>
                <a:gd name="T55" fmla="*/ 70 h 139"/>
                <a:gd name="T56" fmla="*/ 130 w 144"/>
                <a:gd name="T57" fmla="*/ 114 h 139"/>
                <a:gd name="T58" fmla="*/ 95 w 144"/>
                <a:gd name="T59" fmla="*/ 135 h 139"/>
                <a:gd name="T60" fmla="*/ 50 w 144"/>
                <a:gd name="T61" fmla="*/ 135 h 139"/>
                <a:gd name="T62" fmla="*/ 14 w 144"/>
                <a:gd name="T63" fmla="*/ 114 h 139"/>
                <a:gd name="T64" fmla="*/ 0 w 144"/>
                <a:gd name="T65" fmla="*/ 70 h 139"/>
                <a:gd name="T66" fmla="*/ 14 w 144"/>
                <a:gd name="T67" fmla="*/ 27 h 139"/>
                <a:gd name="T68" fmla="*/ 50 w 144"/>
                <a:gd name="T69" fmla="*/ 3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4" h="139">
                  <a:moveTo>
                    <a:pt x="59" y="45"/>
                  </a:moveTo>
                  <a:lnTo>
                    <a:pt x="59" y="63"/>
                  </a:lnTo>
                  <a:lnTo>
                    <a:pt x="75" y="63"/>
                  </a:lnTo>
                  <a:lnTo>
                    <a:pt x="79" y="63"/>
                  </a:lnTo>
                  <a:lnTo>
                    <a:pt x="83" y="63"/>
                  </a:lnTo>
                  <a:lnTo>
                    <a:pt x="85" y="61"/>
                  </a:lnTo>
                  <a:lnTo>
                    <a:pt x="87" y="57"/>
                  </a:lnTo>
                  <a:lnTo>
                    <a:pt x="87" y="53"/>
                  </a:lnTo>
                  <a:lnTo>
                    <a:pt x="85" y="49"/>
                  </a:lnTo>
                  <a:lnTo>
                    <a:pt x="83" y="47"/>
                  </a:lnTo>
                  <a:lnTo>
                    <a:pt x="79" y="45"/>
                  </a:lnTo>
                  <a:lnTo>
                    <a:pt x="75" y="45"/>
                  </a:lnTo>
                  <a:lnTo>
                    <a:pt x="71" y="45"/>
                  </a:lnTo>
                  <a:lnTo>
                    <a:pt x="59" y="45"/>
                  </a:lnTo>
                  <a:close/>
                  <a:moveTo>
                    <a:pt x="44" y="33"/>
                  </a:moveTo>
                  <a:lnTo>
                    <a:pt x="73" y="33"/>
                  </a:lnTo>
                  <a:lnTo>
                    <a:pt x="89" y="35"/>
                  </a:lnTo>
                  <a:lnTo>
                    <a:pt x="101" y="41"/>
                  </a:lnTo>
                  <a:lnTo>
                    <a:pt x="105" y="55"/>
                  </a:lnTo>
                  <a:lnTo>
                    <a:pt x="103" y="61"/>
                  </a:lnTo>
                  <a:lnTo>
                    <a:pt x="101" y="67"/>
                  </a:lnTo>
                  <a:lnTo>
                    <a:pt x="99" y="68"/>
                  </a:lnTo>
                  <a:lnTo>
                    <a:pt x="95" y="72"/>
                  </a:lnTo>
                  <a:lnTo>
                    <a:pt x="91" y="74"/>
                  </a:lnTo>
                  <a:lnTo>
                    <a:pt x="85" y="74"/>
                  </a:lnTo>
                  <a:lnTo>
                    <a:pt x="105" y="106"/>
                  </a:lnTo>
                  <a:lnTo>
                    <a:pt x="85" y="106"/>
                  </a:lnTo>
                  <a:lnTo>
                    <a:pt x="67" y="76"/>
                  </a:lnTo>
                  <a:lnTo>
                    <a:pt x="59" y="76"/>
                  </a:lnTo>
                  <a:lnTo>
                    <a:pt x="59" y="106"/>
                  </a:lnTo>
                  <a:lnTo>
                    <a:pt x="44" y="106"/>
                  </a:lnTo>
                  <a:lnTo>
                    <a:pt x="44" y="33"/>
                  </a:lnTo>
                  <a:close/>
                  <a:moveTo>
                    <a:pt x="71" y="17"/>
                  </a:moveTo>
                  <a:lnTo>
                    <a:pt x="51" y="21"/>
                  </a:lnTo>
                  <a:lnTo>
                    <a:pt x="36" y="31"/>
                  </a:lnTo>
                  <a:lnTo>
                    <a:pt x="24" y="49"/>
                  </a:lnTo>
                  <a:lnTo>
                    <a:pt x="20" y="70"/>
                  </a:lnTo>
                  <a:lnTo>
                    <a:pt x="24" y="92"/>
                  </a:lnTo>
                  <a:lnTo>
                    <a:pt x="36" y="108"/>
                  </a:lnTo>
                  <a:lnTo>
                    <a:pt x="51" y="120"/>
                  </a:lnTo>
                  <a:lnTo>
                    <a:pt x="71" y="124"/>
                  </a:lnTo>
                  <a:lnTo>
                    <a:pt x="71" y="124"/>
                  </a:lnTo>
                  <a:lnTo>
                    <a:pt x="91" y="120"/>
                  </a:lnTo>
                  <a:lnTo>
                    <a:pt x="109" y="108"/>
                  </a:lnTo>
                  <a:lnTo>
                    <a:pt x="118" y="92"/>
                  </a:lnTo>
                  <a:lnTo>
                    <a:pt x="122" y="70"/>
                  </a:lnTo>
                  <a:lnTo>
                    <a:pt x="118" y="49"/>
                  </a:lnTo>
                  <a:lnTo>
                    <a:pt x="109" y="31"/>
                  </a:lnTo>
                  <a:lnTo>
                    <a:pt x="91" y="21"/>
                  </a:lnTo>
                  <a:lnTo>
                    <a:pt x="71" y="17"/>
                  </a:lnTo>
                  <a:close/>
                  <a:moveTo>
                    <a:pt x="71" y="0"/>
                  </a:moveTo>
                  <a:lnTo>
                    <a:pt x="95" y="3"/>
                  </a:lnTo>
                  <a:lnTo>
                    <a:pt x="114" y="11"/>
                  </a:lnTo>
                  <a:lnTo>
                    <a:pt x="130" y="27"/>
                  </a:lnTo>
                  <a:lnTo>
                    <a:pt x="140" y="45"/>
                  </a:lnTo>
                  <a:lnTo>
                    <a:pt x="144" y="70"/>
                  </a:lnTo>
                  <a:lnTo>
                    <a:pt x="140" y="94"/>
                  </a:lnTo>
                  <a:lnTo>
                    <a:pt x="130" y="114"/>
                  </a:lnTo>
                  <a:lnTo>
                    <a:pt x="114" y="128"/>
                  </a:lnTo>
                  <a:lnTo>
                    <a:pt x="95" y="135"/>
                  </a:lnTo>
                  <a:lnTo>
                    <a:pt x="71" y="139"/>
                  </a:lnTo>
                  <a:lnTo>
                    <a:pt x="50" y="135"/>
                  </a:lnTo>
                  <a:lnTo>
                    <a:pt x="30" y="128"/>
                  </a:lnTo>
                  <a:lnTo>
                    <a:pt x="14" y="114"/>
                  </a:lnTo>
                  <a:lnTo>
                    <a:pt x="4" y="94"/>
                  </a:lnTo>
                  <a:lnTo>
                    <a:pt x="0" y="70"/>
                  </a:lnTo>
                  <a:lnTo>
                    <a:pt x="4" y="45"/>
                  </a:lnTo>
                  <a:lnTo>
                    <a:pt x="14" y="27"/>
                  </a:lnTo>
                  <a:lnTo>
                    <a:pt x="30" y="11"/>
                  </a:lnTo>
                  <a:lnTo>
                    <a:pt x="50" y="3"/>
                  </a:lnTo>
                  <a:lnTo>
                    <a:pt x="71"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10"/>
            <p:cNvSpPr>
              <a:spLocks noEditPoints="1"/>
            </p:cNvSpPr>
            <p:nvPr/>
          </p:nvSpPr>
          <p:spPr bwMode="auto">
            <a:xfrm>
              <a:off x="10447338" y="3732213"/>
              <a:ext cx="3333750" cy="625475"/>
            </a:xfrm>
            <a:custGeom>
              <a:avLst/>
              <a:gdLst>
                <a:gd name="T0" fmla="*/ 2325 w 4200"/>
                <a:gd name="T1" fmla="*/ 618 h 788"/>
                <a:gd name="T2" fmla="*/ 2465 w 4200"/>
                <a:gd name="T3" fmla="*/ 616 h 788"/>
                <a:gd name="T4" fmla="*/ 2540 w 4200"/>
                <a:gd name="T5" fmla="*/ 597 h 788"/>
                <a:gd name="T6" fmla="*/ 2599 w 4200"/>
                <a:gd name="T7" fmla="*/ 555 h 788"/>
                <a:gd name="T8" fmla="*/ 2635 w 4200"/>
                <a:gd name="T9" fmla="*/ 488 h 788"/>
                <a:gd name="T10" fmla="*/ 2648 w 4200"/>
                <a:gd name="T11" fmla="*/ 396 h 788"/>
                <a:gd name="T12" fmla="*/ 2635 w 4200"/>
                <a:gd name="T13" fmla="*/ 301 h 788"/>
                <a:gd name="T14" fmla="*/ 2599 w 4200"/>
                <a:gd name="T15" fmla="*/ 236 h 788"/>
                <a:gd name="T16" fmla="*/ 2540 w 4200"/>
                <a:gd name="T17" fmla="*/ 193 h 788"/>
                <a:gd name="T18" fmla="*/ 2465 w 4200"/>
                <a:gd name="T19" fmla="*/ 173 h 788"/>
                <a:gd name="T20" fmla="*/ 2325 w 4200"/>
                <a:gd name="T21" fmla="*/ 171 h 788"/>
                <a:gd name="T22" fmla="*/ 3597 w 4200"/>
                <a:gd name="T23" fmla="*/ 512 h 788"/>
                <a:gd name="T24" fmla="*/ 3735 w 4200"/>
                <a:gd name="T25" fmla="*/ 143 h 788"/>
                <a:gd name="T26" fmla="*/ 4200 w 4200"/>
                <a:gd name="T27" fmla="*/ 786 h 788"/>
                <a:gd name="T28" fmla="*/ 3916 w 4200"/>
                <a:gd name="T29" fmla="*/ 648 h 788"/>
                <a:gd name="T30" fmla="*/ 3501 w 4200"/>
                <a:gd name="T31" fmla="*/ 786 h 788"/>
                <a:gd name="T32" fmla="*/ 3592 w 4200"/>
                <a:gd name="T33" fmla="*/ 0 h 788"/>
                <a:gd name="T34" fmla="*/ 2969 w 4200"/>
                <a:gd name="T35" fmla="*/ 0 h 788"/>
                <a:gd name="T36" fmla="*/ 3190 w 4200"/>
                <a:gd name="T37" fmla="*/ 788 h 788"/>
                <a:gd name="T38" fmla="*/ 2969 w 4200"/>
                <a:gd name="T39" fmla="*/ 0 h 788"/>
                <a:gd name="T40" fmla="*/ 2416 w 4200"/>
                <a:gd name="T41" fmla="*/ 0 h 788"/>
                <a:gd name="T42" fmla="*/ 2554 w 4200"/>
                <a:gd name="T43" fmla="*/ 7 h 788"/>
                <a:gd name="T44" fmla="*/ 2666 w 4200"/>
                <a:gd name="T45" fmla="*/ 33 h 788"/>
                <a:gd name="T46" fmla="*/ 2757 w 4200"/>
                <a:gd name="T47" fmla="*/ 90 h 788"/>
                <a:gd name="T48" fmla="*/ 2818 w 4200"/>
                <a:gd name="T49" fmla="*/ 173 h 788"/>
                <a:gd name="T50" fmla="*/ 2853 w 4200"/>
                <a:gd name="T51" fmla="*/ 277 h 788"/>
                <a:gd name="T52" fmla="*/ 2865 w 4200"/>
                <a:gd name="T53" fmla="*/ 402 h 788"/>
                <a:gd name="T54" fmla="*/ 2855 w 4200"/>
                <a:gd name="T55" fmla="*/ 518 h 788"/>
                <a:gd name="T56" fmla="*/ 2828 w 4200"/>
                <a:gd name="T57" fmla="*/ 614 h 788"/>
                <a:gd name="T58" fmla="*/ 2786 w 4200"/>
                <a:gd name="T59" fmla="*/ 683 h 788"/>
                <a:gd name="T60" fmla="*/ 2735 w 4200"/>
                <a:gd name="T61" fmla="*/ 731 h 788"/>
                <a:gd name="T62" fmla="*/ 2672 w 4200"/>
                <a:gd name="T63" fmla="*/ 762 h 788"/>
                <a:gd name="T64" fmla="*/ 2585 w 4200"/>
                <a:gd name="T65" fmla="*/ 780 h 788"/>
                <a:gd name="T66" fmla="*/ 2465 w 4200"/>
                <a:gd name="T67" fmla="*/ 788 h 788"/>
                <a:gd name="T68" fmla="*/ 2105 w 4200"/>
                <a:gd name="T69" fmla="*/ 0 h 788"/>
                <a:gd name="T70" fmla="*/ 1063 w 4200"/>
                <a:gd name="T71" fmla="*/ 0 h 788"/>
                <a:gd name="T72" fmla="*/ 1428 w 4200"/>
                <a:gd name="T73" fmla="*/ 0 h 788"/>
                <a:gd name="T74" fmla="*/ 1398 w 4200"/>
                <a:gd name="T75" fmla="*/ 788 h 788"/>
                <a:gd name="T76" fmla="*/ 825 w 4200"/>
                <a:gd name="T77" fmla="*/ 0 h 788"/>
                <a:gd name="T78" fmla="*/ 1969 w 4200"/>
                <a:gd name="T79" fmla="*/ 0 h 788"/>
                <a:gd name="T80" fmla="*/ 1747 w 4200"/>
                <a:gd name="T81" fmla="*/ 788 h 788"/>
                <a:gd name="T82" fmla="*/ 0 w 4200"/>
                <a:gd name="T83" fmla="*/ 0 h 788"/>
                <a:gd name="T84" fmla="*/ 441 w 4200"/>
                <a:gd name="T85" fmla="*/ 0 h 788"/>
                <a:gd name="T86" fmla="*/ 522 w 4200"/>
                <a:gd name="T87" fmla="*/ 7 h 788"/>
                <a:gd name="T88" fmla="*/ 599 w 4200"/>
                <a:gd name="T89" fmla="*/ 25 h 788"/>
                <a:gd name="T90" fmla="*/ 667 w 4200"/>
                <a:gd name="T91" fmla="*/ 59 h 788"/>
                <a:gd name="T92" fmla="*/ 725 w 4200"/>
                <a:gd name="T93" fmla="*/ 112 h 788"/>
                <a:gd name="T94" fmla="*/ 766 w 4200"/>
                <a:gd name="T95" fmla="*/ 187 h 788"/>
                <a:gd name="T96" fmla="*/ 788 w 4200"/>
                <a:gd name="T97" fmla="*/ 289 h 788"/>
                <a:gd name="T98" fmla="*/ 790 w 4200"/>
                <a:gd name="T99" fmla="*/ 788 h 788"/>
                <a:gd name="T100" fmla="*/ 573 w 4200"/>
                <a:gd name="T101" fmla="*/ 427 h 788"/>
                <a:gd name="T102" fmla="*/ 567 w 4200"/>
                <a:gd name="T103" fmla="*/ 317 h 788"/>
                <a:gd name="T104" fmla="*/ 543 w 4200"/>
                <a:gd name="T105" fmla="*/ 244 h 788"/>
                <a:gd name="T106" fmla="*/ 500 w 4200"/>
                <a:gd name="T107" fmla="*/ 201 h 788"/>
                <a:gd name="T108" fmla="*/ 439 w 4200"/>
                <a:gd name="T109" fmla="*/ 179 h 788"/>
                <a:gd name="T110" fmla="*/ 224 w 4200"/>
                <a:gd name="T111" fmla="*/ 175 h 788"/>
                <a:gd name="T112" fmla="*/ 0 w 4200"/>
                <a:gd name="T113" fmla="*/ 788 h 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200" h="788">
                  <a:moveTo>
                    <a:pt x="2325" y="171"/>
                  </a:moveTo>
                  <a:lnTo>
                    <a:pt x="2325" y="618"/>
                  </a:lnTo>
                  <a:lnTo>
                    <a:pt x="2420" y="618"/>
                  </a:lnTo>
                  <a:lnTo>
                    <a:pt x="2465" y="616"/>
                  </a:lnTo>
                  <a:lnTo>
                    <a:pt x="2505" y="608"/>
                  </a:lnTo>
                  <a:lnTo>
                    <a:pt x="2540" y="597"/>
                  </a:lnTo>
                  <a:lnTo>
                    <a:pt x="2572" y="579"/>
                  </a:lnTo>
                  <a:lnTo>
                    <a:pt x="2599" y="555"/>
                  </a:lnTo>
                  <a:lnTo>
                    <a:pt x="2619" y="526"/>
                  </a:lnTo>
                  <a:lnTo>
                    <a:pt x="2635" y="488"/>
                  </a:lnTo>
                  <a:lnTo>
                    <a:pt x="2644" y="445"/>
                  </a:lnTo>
                  <a:lnTo>
                    <a:pt x="2648" y="396"/>
                  </a:lnTo>
                  <a:lnTo>
                    <a:pt x="2644" y="344"/>
                  </a:lnTo>
                  <a:lnTo>
                    <a:pt x="2635" y="301"/>
                  </a:lnTo>
                  <a:lnTo>
                    <a:pt x="2619" y="266"/>
                  </a:lnTo>
                  <a:lnTo>
                    <a:pt x="2599" y="236"/>
                  </a:lnTo>
                  <a:lnTo>
                    <a:pt x="2572" y="212"/>
                  </a:lnTo>
                  <a:lnTo>
                    <a:pt x="2540" y="193"/>
                  </a:lnTo>
                  <a:lnTo>
                    <a:pt x="2505" y="181"/>
                  </a:lnTo>
                  <a:lnTo>
                    <a:pt x="2465" y="173"/>
                  </a:lnTo>
                  <a:lnTo>
                    <a:pt x="2420" y="171"/>
                  </a:lnTo>
                  <a:lnTo>
                    <a:pt x="2325" y="171"/>
                  </a:lnTo>
                  <a:close/>
                  <a:moveTo>
                    <a:pt x="3735" y="143"/>
                  </a:moveTo>
                  <a:lnTo>
                    <a:pt x="3597" y="512"/>
                  </a:lnTo>
                  <a:lnTo>
                    <a:pt x="3869" y="512"/>
                  </a:lnTo>
                  <a:lnTo>
                    <a:pt x="3735" y="143"/>
                  </a:lnTo>
                  <a:close/>
                  <a:moveTo>
                    <a:pt x="3887" y="0"/>
                  </a:moveTo>
                  <a:lnTo>
                    <a:pt x="4200" y="786"/>
                  </a:lnTo>
                  <a:lnTo>
                    <a:pt x="3962" y="786"/>
                  </a:lnTo>
                  <a:lnTo>
                    <a:pt x="3916" y="648"/>
                  </a:lnTo>
                  <a:lnTo>
                    <a:pt x="3548" y="648"/>
                  </a:lnTo>
                  <a:lnTo>
                    <a:pt x="3501" y="786"/>
                  </a:lnTo>
                  <a:lnTo>
                    <a:pt x="3280" y="786"/>
                  </a:lnTo>
                  <a:lnTo>
                    <a:pt x="3592" y="0"/>
                  </a:lnTo>
                  <a:lnTo>
                    <a:pt x="3887" y="0"/>
                  </a:lnTo>
                  <a:close/>
                  <a:moveTo>
                    <a:pt x="2969" y="0"/>
                  </a:moveTo>
                  <a:lnTo>
                    <a:pt x="3190" y="0"/>
                  </a:lnTo>
                  <a:lnTo>
                    <a:pt x="3190" y="788"/>
                  </a:lnTo>
                  <a:lnTo>
                    <a:pt x="2969" y="788"/>
                  </a:lnTo>
                  <a:lnTo>
                    <a:pt x="2969" y="0"/>
                  </a:lnTo>
                  <a:close/>
                  <a:moveTo>
                    <a:pt x="2105" y="0"/>
                  </a:moveTo>
                  <a:lnTo>
                    <a:pt x="2416" y="0"/>
                  </a:lnTo>
                  <a:lnTo>
                    <a:pt x="2489" y="2"/>
                  </a:lnTo>
                  <a:lnTo>
                    <a:pt x="2554" y="7"/>
                  </a:lnTo>
                  <a:lnTo>
                    <a:pt x="2613" y="17"/>
                  </a:lnTo>
                  <a:lnTo>
                    <a:pt x="2666" y="33"/>
                  </a:lnTo>
                  <a:lnTo>
                    <a:pt x="2713" y="57"/>
                  </a:lnTo>
                  <a:lnTo>
                    <a:pt x="2757" y="90"/>
                  </a:lnTo>
                  <a:lnTo>
                    <a:pt x="2794" y="132"/>
                  </a:lnTo>
                  <a:lnTo>
                    <a:pt x="2818" y="173"/>
                  </a:lnTo>
                  <a:lnTo>
                    <a:pt x="2839" y="222"/>
                  </a:lnTo>
                  <a:lnTo>
                    <a:pt x="2853" y="277"/>
                  </a:lnTo>
                  <a:lnTo>
                    <a:pt x="2863" y="337"/>
                  </a:lnTo>
                  <a:lnTo>
                    <a:pt x="2865" y="402"/>
                  </a:lnTo>
                  <a:lnTo>
                    <a:pt x="2863" y="461"/>
                  </a:lnTo>
                  <a:lnTo>
                    <a:pt x="2855" y="518"/>
                  </a:lnTo>
                  <a:lnTo>
                    <a:pt x="2843" y="569"/>
                  </a:lnTo>
                  <a:lnTo>
                    <a:pt x="2828" y="614"/>
                  </a:lnTo>
                  <a:lnTo>
                    <a:pt x="2810" y="654"/>
                  </a:lnTo>
                  <a:lnTo>
                    <a:pt x="2786" y="683"/>
                  </a:lnTo>
                  <a:lnTo>
                    <a:pt x="2761" y="709"/>
                  </a:lnTo>
                  <a:lnTo>
                    <a:pt x="2735" y="731"/>
                  </a:lnTo>
                  <a:lnTo>
                    <a:pt x="2705" y="748"/>
                  </a:lnTo>
                  <a:lnTo>
                    <a:pt x="2672" y="762"/>
                  </a:lnTo>
                  <a:lnTo>
                    <a:pt x="2633" y="772"/>
                  </a:lnTo>
                  <a:lnTo>
                    <a:pt x="2585" y="780"/>
                  </a:lnTo>
                  <a:lnTo>
                    <a:pt x="2530" y="786"/>
                  </a:lnTo>
                  <a:lnTo>
                    <a:pt x="2465" y="788"/>
                  </a:lnTo>
                  <a:lnTo>
                    <a:pt x="2105" y="788"/>
                  </a:lnTo>
                  <a:lnTo>
                    <a:pt x="2105" y="0"/>
                  </a:lnTo>
                  <a:close/>
                  <a:moveTo>
                    <a:pt x="825" y="0"/>
                  </a:moveTo>
                  <a:lnTo>
                    <a:pt x="1063" y="0"/>
                  </a:lnTo>
                  <a:lnTo>
                    <a:pt x="1240" y="624"/>
                  </a:lnTo>
                  <a:lnTo>
                    <a:pt x="1428" y="0"/>
                  </a:lnTo>
                  <a:lnTo>
                    <a:pt x="1654" y="0"/>
                  </a:lnTo>
                  <a:lnTo>
                    <a:pt x="1398" y="788"/>
                  </a:lnTo>
                  <a:lnTo>
                    <a:pt x="1077" y="788"/>
                  </a:lnTo>
                  <a:lnTo>
                    <a:pt x="825" y="0"/>
                  </a:lnTo>
                  <a:close/>
                  <a:moveTo>
                    <a:pt x="1747" y="0"/>
                  </a:moveTo>
                  <a:lnTo>
                    <a:pt x="1969" y="0"/>
                  </a:lnTo>
                  <a:lnTo>
                    <a:pt x="1969" y="788"/>
                  </a:lnTo>
                  <a:lnTo>
                    <a:pt x="1747" y="788"/>
                  </a:lnTo>
                  <a:lnTo>
                    <a:pt x="1747" y="0"/>
                  </a:lnTo>
                  <a:close/>
                  <a:moveTo>
                    <a:pt x="0" y="0"/>
                  </a:moveTo>
                  <a:lnTo>
                    <a:pt x="400" y="0"/>
                  </a:lnTo>
                  <a:lnTo>
                    <a:pt x="441" y="0"/>
                  </a:lnTo>
                  <a:lnTo>
                    <a:pt x="482" y="2"/>
                  </a:lnTo>
                  <a:lnTo>
                    <a:pt x="522" y="7"/>
                  </a:lnTo>
                  <a:lnTo>
                    <a:pt x="561" y="15"/>
                  </a:lnTo>
                  <a:lnTo>
                    <a:pt x="599" y="25"/>
                  </a:lnTo>
                  <a:lnTo>
                    <a:pt x="634" y="41"/>
                  </a:lnTo>
                  <a:lnTo>
                    <a:pt x="667" y="59"/>
                  </a:lnTo>
                  <a:lnTo>
                    <a:pt x="697" y="82"/>
                  </a:lnTo>
                  <a:lnTo>
                    <a:pt x="725" y="112"/>
                  </a:lnTo>
                  <a:lnTo>
                    <a:pt x="746" y="145"/>
                  </a:lnTo>
                  <a:lnTo>
                    <a:pt x="766" y="187"/>
                  </a:lnTo>
                  <a:lnTo>
                    <a:pt x="780" y="234"/>
                  </a:lnTo>
                  <a:lnTo>
                    <a:pt x="788" y="289"/>
                  </a:lnTo>
                  <a:lnTo>
                    <a:pt x="790" y="352"/>
                  </a:lnTo>
                  <a:lnTo>
                    <a:pt x="790" y="788"/>
                  </a:lnTo>
                  <a:lnTo>
                    <a:pt x="573" y="788"/>
                  </a:lnTo>
                  <a:lnTo>
                    <a:pt x="573" y="427"/>
                  </a:lnTo>
                  <a:lnTo>
                    <a:pt x="571" y="368"/>
                  </a:lnTo>
                  <a:lnTo>
                    <a:pt x="567" y="317"/>
                  </a:lnTo>
                  <a:lnTo>
                    <a:pt x="557" y="277"/>
                  </a:lnTo>
                  <a:lnTo>
                    <a:pt x="543" y="244"/>
                  </a:lnTo>
                  <a:lnTo>
                    <a:pt x="524" y="220"/>
                  </a:lnTo>
                  <a:lnTo>
                    <a:pt x="500" y="201"/>
                  </a:lnTo>
                  <a:lnTo>
                    <a:pt x="473" y="187"/>
                  </a:lnTo>
                  <a:lnTo>
                    <a:pt x="439" y="179"/>
                  </a:lnTo>
                  <a:lnTo>
                    <a:pt x="400" y="175"/>
                  </a:lnTo>
                  <a:lnTo>
                    <a:pt x="224" y="175"/>
                  </a:lnTo>
                  <a:lnTo>
                    <a:pt x="224" y="788"/>
                  </a:lnTo>
                  <a:lnTo>
                    <a:pt x="0" y="788"/>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11"/>
            <p:cNvSpPr>
              <a:spLocks noEditPoints="1"/>
            </p:cNvSpPr>
            <p:nvPr/>
          </p:nvSpPr>
          <p:spPr bwMode="auto">
            <a:xfrm>
              <a:off x="8775700" y="3552825"/>
              <a:ext cx="1436688" cy="952500"/>
            </a:xfrm>
            <a:custGeom>
              <a:avLst/>
              <a:gdLst>
                <a:gd name="T0" fmla="*/ 638 w 1810"/>
                <a:gd name="T1" fmla="*/ 451 h 1200"/>
                <a:gd name="T2" fmla="*/ 516 w 1810"/>
                <a:gd name="T3" fmla="*/ 502 h 1200"/>
                <a:gd name="T4" fmla="*/ 469 w 1810"/>
                <a:gd name="T5" fmla="*/ 546 h 1200"/>
                <a:gd name="T6" fmla="*/ 496 w 1810"/>
                <a:gd name="T7" fmla="*/ 613 h 1200"/>
                <a:gd name="T8" fmla="*/ 595 w 1810"/>
                <a:gd name="T9" fmla="*/ 735 h 1200"/>
                <a:gd name="T10" fmla="*/ 614 w 1810"/>
                <a:gd name="T11" fmla="*/ 851 h 1200"/>
                <a:gd name="T12" fmla="*/ 439 w 1810"/>
                <a:gd name="T13" fmla="*/ 733 h 1200"/>
                <a:gd name="T14" fmla="*/ 349 w 1810"/>
                <a:gd name="T15" fmla="*/ 595 h 1200"/>
                <a:gd name="T16" fmla="*/ 323 w 1810"/>
                <a:gd name="T17" fmla="*/ 530 h 1200"/>
                <a:gd name="T18" fmla="*/ 372 w 1810"/>
                <a:gd name="T19" fmla="*/ 485 h 1200"/>
                <a:gd name="T20" fmla="*/ 516 w 1810"/>
                <a:gd name="T21" fmla="*/ 400 h 1200"/>
                <a:gd name="T22" fmla="*/ 707 w 1810"/>
                <a:gd name="T23" fmla="*/ 248 h 1200"/>
                <a:gd name="T24" fmla="*/ 933 w 1810"/>
                <a:gd name="T25" fmla="*/ 296 h 1200"/>
                <a:gd name="T26" fmla="*/ 1097 w 1810"/>
                <a:gd name="T27" fmla="*/ 400 h 1200"/>
                <a:gd name="T28" fmla="*/ 1185 w 1810"/>
                <a:gd name="T29" fmla="*/ 489 h 1200"/>
                <a:gd name="T30" fmla="*/ 1185 w 1810"/>
                <a:gd name="T31" fmla="*/ 518 h 1200"/>
                <a:gd name="T32" fmla="*/ 1097 w 1810"/>
                <a:gd name="T33" fmla="*/ 617 h 1200"/>
                <a:gd name="T34" fmla="*/ 947 w 1810"/>
                <a:gd name="T35" fmla="*/ 737 h 1200"/>
                <a:gd name="T36" fmla="*/ 762 w 1810"/>
                <a:gd name="T37" fmla="*/ 794 h 1200"/>
                <a:gd name="T38" fmla="*/ 715 w 1810"/>
                <a:gd name="T39" fmla="*/ 459 h 1200"/>
                <a:gd name="T40" fmla="*/ 817 w 1810"/>
                <a:gd name="T41" fmla="*/ 528 h 1200"/>
                <a:gd name="T42" fmla="*/ 1038 w 1810"/>
                <a:gd name="T43" fmla="*/ 502 h 1200"/>
                <a:gd name="T44" fmla="*/ 985 w 1810"/>
                <a:gd name="T45" fmla="*/ 451 h 1200"/>
                <a:gd name="T46" fmla="*/ 839 w 1810"/>
                <a:gd name="T47" fmla="*/ 370 h 1200"/>
                <a:gd name="T48" fmla="*/ 675 w 1810"/>
                <a:gd name="T49" fmla="*/ 250 h 1200"/>
                <a:gd name="T50" fmla="*/ 603 w 1810"/>
                <a:gd name="T51" fmla="*/ 260 h 1200"/>
                <a:gd name="T52" fmla="*/ 370 w 1810"/>
                <a:gd name="T53" fmla="*/ 349 h 1200"/>
                <a:gd name="T54" fmla="*/ 232 w 1810"/>
                <a:gd name="T55" fmla="*/ 461 h 1200"/>
                <a:gd name="T56" fmla="*/ 185 w 1810"/>
                <a:gd name="T57" fmla="*/ 516 h 1200"/>
                <a:gd name="T58" fmla="*/ 211 w 1810"/>
                <a:gd name="T59" fmla="*/ 581 h 1200"/>
                <a:gd name="T60" fmla="*/ 293 w 1810"/>
                <a:gd name="T61" fmla="*/ 723 h 1200"/>
                <a:gd name="T62" fmla="*/ 445 w 1810"/>
                <a:gd name="T63" fmla="*/ 877 h 1200"/>
                <a:gd name="T64" fmla="*/ 675 w 1810"/>
                <a:gd name="T65" fmla="*/ 966 h 1200"/>
                <a:gd name="T66" fmla="*/ 453 w 1810"/>
                <a:gd name="T67" fmla="*/ 1001 h 1200"/>
                <a:gd name="T68" fmla="*/ 232 w 1810"/>
                <a:gd name="T69" fmla="*/ 849 h 1200"/>
                <a:gd name="T70" fmla="*/ 89 w 1810"/>
                <a:gd name="T71" fmla="*/ 674 h 1200"/>
                <a:gd name="T72" fmla="*/ 16 w 1810"/>
                <a:gd name="T73" fmla="*/ 536 h 1200"/>
                <a:gd name="T74" fmla="*/ 4 w 1810"/>
                <a:gd name="T75" fmla="*/ 495 h 1200"/>
                <a:gd name="T76" fmla="*/ 85 w 1810"/>
                <a:gd name="T77" fmla="*/ 426 h 1200"/>
                <a:gd name="T78" fmla="*/ 250 w 1810"/>
                <a:gd name="T79" fmla="*/ 311 h 1200"/>
                <a:gd name="T80" fmla="*/ 478 w 1810"/>
                <a:gd name="T81" fmla="*/ 205 h 1200"/>
                <a:gd name="T82" fmla="*/ 675 w 1810"/>
                <a:gd name="T83" fmla="*/ 0 h 1200"/>
                <a:gd name="T84" fmla="*/ 675 w 1810"/>
                <a:gd name="T85" fmla="*/ 1058 h 1200"/>
                <a:gd name="T86" fmla="*/ 977 w 1810"/>
                <a:gd name="T87" fmla="*/ 1038 h 1200"/>
                <a:gd name="T88" fmla="*/ 1321 w 1810"/>
                <a:gd name="T89" fmla="*/ 946 h 1200"/>
                <a:gd name="T90" fmla="*/ 1619 w 1810"/>
                <a:gd name="T91" fmla="*/ 802 h 1200"/>
                <a:gd name="T92" fmla="*/ 1605 w 1810"/>
                <a:gd name="T93" fmla="*/ 717 h 1200"/>
                <a:gd name="T94" fmla="*/ 1485 w 1810"/>
                <a:gd name="T95" fmla="*/ 648 h 1200"/>
                <a:gd name="T96" fmla="*/ 1276 w 1810"/>
                <a:gd name="T97" fmla="*/ 788 h 1200"/>
                <a:gd name="T98" fmla="*/ 992 w 1810"/>
                <a:gd name="T99" fmla="*/ 932 h 1200"/>
                <a:gd name="T100" fmla="*/ 709 w 1810"/>
                <a:gd name="T101" fmla="*/ 969 h 1200"/>
                <a:gd name="T102" fmla="*/ 758 w 1810"/>
                <a:gd name="T103" fmla="*/ 873 h 1200"/>
                <a:gd name="T104" fmla="*/ 979 w 1810"/>
                <a:gd name="T105" fmla="*/ 820 h 1200"/>
                <a:gd name="T106" fmla="*/ 1172 w 1810"/>
                <a:gd name="T107" fmla="*/ 701 h 1200"/>
                <a:gd name="T108" fmla="*/ 1315 w 1810"/>
                <a:gd name="T109" fmla="*/ 577 h 1200"/>
                <a:gd name="T110" fmla="*/ 1384 w 1810"/>
                <a:gd name="T111" fmla="*/ 502 h 1200"/>
                <a:gd name="T112" fmla="*/ 1359 w 1810"/>
                <a:gd name="T113" fmla="*/ 465 h 1200"/>
                <a:gd name="T114" fmla="*/ 1242 w 1810"/>
                <a:gd name="T115" fmla="*/ 357 h 1200"/>
                <a:gd name="T116" fmla="*/ 1048 w 1810"/>
                <a:gd name="T117" fmla="*/ 233 h 1200"/>
                <a:gd name="T118" fmla="*/ 782 w 1810"/>
                <a:gd name="T119" fmla="*/ 162 h 1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810" h="1200">
                  <a:moveTo>
                    <a:pt x="675" y="359"/>
                  </a:moveTo>
                  <a:lnTo>
                    <a:pt x="675" y="451"/>
                  </a:lnTo>
                  <a:lnTo>
                    <a:pt x="675" y="451"/>
                  </a:lnTo>
                  <a:lnTo>
                    <a:pt x="638" y="451"/>
                  </a:lnTo>
                  <a:lnTo>
                    <a:pt x="603" y="459"/>
                  </a:lnTo>
                  <a:lnTo>
                    <a:pt x="571" y="471"/>
                  </a:lnTo>
                  <a:lnTo>
                    <a:pt x="542" y="485"/>
                  </a:lnTo>
                  <a:lnTo>
                    <a:pt x="516" y="502"/>
                  </a:lnTo>
                  <a:lnTo>
                    <a:pt x="496" y="518"/>
                  </a:lnTo>
                  <a:lnTo>
                    <a:pt x="482" y="532"/>
                  </a:lnTo>
                  <a:lnTo>
                    <a:pt x="473" y="542"/>
                  </a:lnTo>
                  <a:lnTo>
                    <a:pt x="469" y="546"/>
                  </a:lnTo>
                  <a:lnTo>
                    <a:pt x="471" y="552"/>
                  </a:lnTo>
                  <a:lnTo>
                    <a:pt x="477" y="566"/>
                  </a:lnTo>
                  <a:lnTo>
                    <a:pt x="484" y="587"/>
                  </a:lnTo>
                  <a:lnTo>
                    <a:pt x="496" y="613"/>
                  </a:lnTo>
                  <a:lnTo>
                    <a:pt x="514" y="644"/>
                  </a:lnTo>
                  <a:lnTo>
                    <a:pt x="536" y="676"/>
                  </a:lnTo>
                  <a:lnTo>
                    <a:pt x="561" y="707"/>
                  </a:lnTo>
                  <a:lnTo>
                    <a:pt x="595" y="735"/>
                  </a:lnTo>
                  <a:lnTo>
                    <a:pt x="632" y="761"/>
                  </a:lnTo>
                  <a:lnTo>
                    <a:pt x="675" y="780"/>
                  </a:lnTo>
                  <a:lnTo>
                    <a:pt x="675" y="865"/>
                  </a:lnTo>
                  <a:lnTo>
                    <a:pt x="614" y="851"/>
                  </a:lnTo>
                  <a:lnTo>
                    <a:pt x="561" y="828"/>
                  </a:lnTo>
                  <a:lnTo>
                    <a:pt x="514" y="800"/>
                  </a:lnTo>
                  <a:lnTo>
                    <a:pt x="473" y="768"/>
                  </a:lnTo>
                  <a:lnTo>
                    <a:pt x="439" y="733"/>
                  </a:lnTo>
                  <a:lnTo>
                    <a:pt x="408" y="698"/>
                  </a:lnTo>
                  <a:lnTo>
                    <a:pt x="384" y="660"/>
                  </a:lnTo>
                  <a:lnTo>
                    <a:pt x="364" y="627"/>
                  </a:lnTo>
                  <a:lnTo>
                    <a:pt x="349" y="595"/>
                  </a:lnTo>
                  <a:lnTo>
                    <a:pt x="337" y="569"/>
                  </a:lnTo>
                  <a:lnTo>
                    <a:pt x="329" y="548"/>
                  </a:lnTo>
                  <a:lnTo>
                    <a:pt x="325" y="534"/>
                  </a:lnTo>
                  <a:lnTo>
                    <a:pt x="323" y="530"/>
                  </a:lnTo>
                  <a:lnTo>
                    <a:pt x="325" y="526"/>
                  </a:lnTo>
                  <a:lnTo>
                    <a:pt x="335" y="516"/>
                  </a:lnTo>
                  <a:lnTo>
                    <a:pt x="350" y="502"/>
                  </a:lnTo>
                  <a:lnTo>
                    <a:pt x="372" y="485"/>
                  </a:lnTo>
                  <a:lnTo>
                    <a:pt x="400" y="463"/>
                  </a:lnTo>
                  <a:lnTo>
                    <a:pt x="433" y="441"/>
                  </a:lnTo>
                  <a:lnTo>
                    <a:pt x="473" y="420"/>
                  </a:lnTo>
                  <a:lnTo>
                    <a:pt x="516" y="400"/>
                  </a:lnTo>
                  <a:lnTo>
                    <a:pt x="565" y="382"/>
                  </a:lnTo>
                  <a:lnTo>
                    <a:pt x="618" y="368"/>
                  </a:lnTo>
                  <a:lnTo>
                    <a:pt x="675" y="359"/>
                  </a:lnTo>
                  <a:close/>
                  <a:moveTo>
                    <a:pt x="707" y="248"/>
                  </a:moveTo>
                  <a:lnTo>
                    <a:pt x="770" y="250"/>
                  </a:lnTo>
                  <a:lnTo>
                    <a:pt x="827" y="260"/>
                  </a:lnTo>
                  <a:lnTo>
                    <a:pt x="882" y="274"/>
                  </a:lnTo>
                  <a:lnTo>
                    <a:pt x="933" y="296"/>
                  </a:lnTo>
                  <a:lnTo>
                    <a:pt x="981" y="319"/>
                  </a:lnTo>
                  <a:lnTo>
                    <a:pt x="1024" y="345"/>
                  </a:lnTo>
                  <a:lnTo>
                    <a:pt x="1063" y="372"/>
                  </a:lnTo>
                  <a:lnTo>
                    <a:pt x="1097" y="400"/>
                  </a:lnTo>
                  <a:lnTo>
                    <a:pt x="1126" y="426"/>
                  </a:lnTo>
                  <a:lnTo>
                    <a:pt x="1152" y="451"/>
                  </a:lnTo>
                  <a:lnTo>
                    <a:pt x="1172" y="471"/>
                  </a:lnTo>
                  <a:lnTo>
                    <a:pt x="1185" y="489"/>
                  </a:lnTo>
                  <a:lnTo>
                    <a:pt x="1195" y="499"/>
                  </a:lnTo>
                  <a:lnTo>
                    <a:pt x="1197" y="502"/>
                  </a:lnTo>
                  <a:lnTo>
                    <a:pt x="1193" y="506"/>
                  </a:lnTo>
                  <a:lnTo>
                    <a:pt x="1185" y="518"/>
                  </a:lnTo>
                  <a:lnTo>
                    <a:pt x="1170" y="538"/>
                  </a:lnTo>
                  <a:lnTo>
                    <a:pt x="1150" y="562"/>
                  </a:lnTo>
                  <a:lnTo>
                    <a:pt x="1126" y="587"/>
                  </a:lnTo>
                  <a:lnTo>
                    <a:pt x="1097" y="617"/>
                  </a:lnTo>
                  <a:lnTo>
                    <a:pt x="1065" y="648"/>
                  </a:lnTo>
                  <a:lnTo>
                    <a:pt x="1028" y="680"/>
                  </a:lnTo>
                  <a:lnTo>
                    <a:pt x="988" y="709"/>
                  </a:lnTo>
                  <a:lnTo>
                    <a:pt x="947" y="737"/>
                  </a:lnTo>
                  <a:lnTo>
                    <a:pt x="904" y="761"/>
                  </a:lnTo>
                  <a:lnTo>
                    <a:pt x="859" y="778"/>
                  </a:lnTo>
                  <a:lnTo>
                    <a:pt x="811" y="790"/>
                  </a:lnTo>
                  <a:lnTo>
                    <a:pt x="762" y="794"/>
                  </a:lnTo>
                  <a:lnTo>
                    <a:pt x="717" y="790"/>
                  </a:lnTo>
                  <a:lnTo>
                    <a:pt x="675" y="780"/>
                  </a:lnTo>
                  <a:lnTo>
                    <a:pt x="675" y="451"/>
                  </a:lnTo>
                  <a:lnTo>
                    <a:pt x="715" y="459"/>
                  </a:lnTo>
                  <a:lnTo>
                    <a:pt x="746" y="469"/>
                  </a:lnTo>
                  <a:lnTo>
                    <a:pt x="774" y="485"/>
                  </a:lnTo>
                  <a:lnTo>
                    <a:pt x="796" y="504"/>
                  </a:lnTo>
                  <a:lnTo>
                    <a:pt x="817" y="528"/>
                  </a:lnTo>
                  <a:lnTo>
                    <a:pt x="837" y="558"/>
                  </a:lnTo>
                  <a:lnTo>
                    <a:pt x="859" y="591"/>
                  </a:lnTo>
                  <a:lnTo>
                    <a:pt x="882" y="633"/>
                  </a:lnTo>
                  <a:lnTo>
                    <a:pt x="1038" y="502"/>
                  </a:lnTo>
                  <a:lnTo>
                    <a:pt x="1034" y="499"/>
                  </a:lnTo>
                  <a:lnTo>
                    <a:pt x="1024" y="487"/>
                  </a:lnTo>
                  <a:lnTo>
                    <a:pt x="1008" y="471"/>
                  </a:lnTo>
                  <a:lnTo>
                    <a:pt x="985" y="451"/>
                  </a:lnTo>
                  <a:lnTo>
                    <a:pt x="957" y="430"/>
                  </a:lnTo>
                  <a:lnTo>
                    <a:pt x="924" y="406"/>
                  </a:lnTo>
                  <a:lnTo>
                    <a:pt x="884" y="386"/>
                  </a:lnTo>
                  <a:lnTo>
                    <a:pt x="839" y="370"/>
                  </a:lnTo>
                  <a:lnTo>
                    <a:pt x="790" y="359"/>
                  </a:lnTo>
                  <a:lnTo>
                    <a:pt x="734" y="355"/>
                  </a:lnTo>
                  <a:lnTo>
                    <a:pt x="675" y="359"/>
                  </a:lnTo>
                  <a:lnTo>
                    <a:pt x="675" y="250"/>
                  </a:lnTo>
                  <a:lnTo>
                    <a:pt x="707" y="248"/>
                  </a:lnTo>
                  <a:close/>
                  <a:moveTo>
                    <a:pt x="675" y="162"/>
                  </a:moveTo>
                  <a:lnTo>
                    <a:pt x="675" y="250"/>
                  </a:lnTo>
                  <a:lnTo>
                    <a:pt x="603" y="260"/>
                  </a:lnTo>
                  <a:lnTo>
                    <a:pt x="536" y="276"/>
                  </a:lnTo>
                  <a:lnTo>
                    <a:pt x="475" y="296"/>
                  </a:lnTo>
                  <a:lnTo>
                    <a:pt x="419" y="321"/>
                  </a:lnTo>
                  <a:lnTo>
                    <a:pt x="370" y="349"/>
                  </a:lnTo>
                  <a:lnTo>
                    <a:pt x="327" y="378"/>
                  </a:lnTo>
                  <a:lnTo>
                    <a:pt x="289" y="408"/>
                  </a:lnTo>
                  <a:lnTo>
                    <a:pt x="258" y="435"/>
                  </a:lnTo>
                  <a:lnTo>
                    <a:pt x="232" y="461"/>
                  </a:lnTo>
                  <a:lnTo>
                    <a:pt x="211" y="483"/>
                  </a:lnTo>
                  <a:lnTo>
                    <a:pt x="197" y="500"/>
                  </a:lnTo>
                  <a:lnTo>
                    <a:pt x="187" y="512"/>
                  </a:lnTo>
                  <a:lnTo>
                    <a:pt x="185" y="516"/>
                  </a:lnTo>
                  <a:lnTo>
                    <a:pt x="187" y="522"/>
                  </a:lnTo>
                  <a:lnTo>
                    <a:pt x="191" y="534"/>
                  </a:lnTo>
                  <a:lnTo>
                    <a:pt x="199" y="554"/>
                  </a:lnTo>
                  <a:lnTo>
                    <a:pt x="211" y="581"/>
                  </a:lnTo>
                  <a:lnTo>
                    <a:pt x="224" y="611"/>
                  </a:lnTo>
                  <a:lnTo>
                    <a:pt x="244" y="646"/>
                  </a:lnTo>
                  <a:lnTo>
                    <a:pt x="266" y="684"/>
                  </a:lnTo>
                  <a:lnTo>
                    <a:pt x="293" y="723"/>
                  </a:lnTo>
                  <a:lnTo>
                    <a:pt x="325" y="765"/>
                  </a:lnTo>
                  <a:lnTo>
                    <a:pt x="360" y="804"/>
                  </a:lnTo>
                  <a:lnTo>
                    <a:pt x="400" y="841"/>
                  </a:lnTo>
                  <a:lnTo>
                    <a:pt x="445" y="877"/>
                  </a:lnTo>
                  <a:lnTo>
                    <a:pt x="494" y="906"/>
                  </a:lnTo>
                  <a:lnTo>
                    <a:pt x="549" y="934"/>
                  </a:lnTo>
                  <a:lnTo>
                    <a:pt x="610" y="954"/>
                  </a:lnTo>
                  <a:lnTo>
                    <a:pt x="675" y="966"/>
                  </a:lnTo>
                  <a:lnTo>
                    <a:pt x="675" y="1058"/>
                  </a:lnTo>
                  <a:lnTo>
                    <a:pt x="595" y="1046"/>
                  </a:lnTo>
                  <a:lnTo>
                    <a:pt x="522" y="1027"/>
                  </a:lnTo>
                  <a:lnTo>
                    <a:pt x="453" y="1001"/>
                  </a:lnTo>
                  <a:lnTo>
                    <a:pt x="390" y="969"/>
                  </a:lnTo>
                  <a:lnTo>
                    <a:pt x="331" y="932"/>
                  </a:lnTo>
                  <a:lnTo>
                    <a:pt x="280" y="893"/>
                  </a:lnTo>
                  <a:lnTo>
                    <a:pt x="232" y="849"/>
                  </a:lnTo>
                  <a:lnTo>
                    <a:pt x="189" y="806"/>
                  </a:lnTo>
                  <a:lnTo>
                    <a:pt x="152" y="761"/>
                  </a:lnTo>
                  <a:lnTo>
                    <a:pt x="118" y="717"/>
                  </a:lnTo>
                  <a:lnTo>
                    <a:pt x="89" y="674"/>
                  </a:lnTo>
                  <a:lnTo>
                    <a:pt x="65" y="633"/>
                  </a:lnTo>
                  <a:lnTo>
                    <a:pt x="43" y="597"/>
                  </a:lnTo>
                  <a:lnTo>
                    <a:pt x="28" y="564"/>
                  </a:lnTo>
                  <a:lnTo>
                    <a:pt x="16" y="536"/>
                  </a:lnTo>
                  <a:lnTo>
                    <a:pt x="6" y="516"/>
                  </a:lnTo>
                  <a:lnTo>
                    <a:pt x="2" y="502"/>
                  </a:lnTo>
                  <a:lnTo>
                    <a:pt x="0" y="499"/>
                  </a:lnTo>
                  <a:lnTo>
                    <a:pt x="4" y="495"/>
                  </a:lnTo>
                  <a:lnTo>
                    <a:pt x="14" y="485"/>
                  </a:lnTo>
                  <a:lnTo>
                    <a:pt x="32" y="469"/>
                  </a:lnTo>
                  <a:lnTo>
                    <a:pt x="55" y="449"/>
                  </a:lnTo>
                  <a:lnTo>
                    <a:pt x="85" y="426"/>
                  </a:lnTo>
                  <a:lnTo>
                    <a:pt x="118" y="400"/>
                  </a:lnTo>
                  <a:lnTo>
                    <a:pt x="158" y="370"/>
                  </a:lnTo>
                  <a:lnTo>
                    <a:pt x="203" y="341"/>
                  </a:lnTo>
                  <a:lnTo>
                    <a:pt x="250" y="311"/>
                  </a:lnTo>
                  <a:lnTo>
                    <a:pt x="303" y="282"/>
                  </a:lnTo>
                  <a:lnTo>
                    <a:pt x="358" y="252"/>
                  </a:lnTo>
                  <a:lnTo>
                    <a:pt x="417" y="227"/>
                  </a:lnTo>
                  <a:lnTo>
                    <a:pt x="478" y="205"/>
                  </a:lnTo>
                  <a:lnTo>
                    <a:pt x="542" y="185"/>
                  </a:lnTo>
                  <a:lnTo>
                    <a:pt x="608" y="171"/>
                  </a:lnTo>
                  <a:lnTo>
                    <a:pt x="675" y="162"/>
                  </a:lnTo>
                  <a:close/>
                  <a:moveTo>
                    <a:pt x="675" y="0"/>
                  </a:moveTo>
                  <a:lnTo>
                    <a:pt x="1810" y="0"/>
                  </a:lnTo>
                  <a:lnTo>
                    <a:pt x="1810" y="1200"/>
                  </a:lnTo>
                  <a:lnTo>
                    <a:pt x="675" y="1200"/>
                  </a:lnTo>
                  <a:lnTo>
                    <a:pt x="675" y="1058"/>
                  </a:lnTo>
                  <a:lnTo>
                    <a:pt x="748" y="1062"/>
                  </a:lnTo>
                  <a:lnTo>
                    <a:pt x="819" y="1060"/>
                  </a:lnTo>
                  <a:lnTo>
                    <a:pt x="894" y="1052"/>
                  </a:lnTo>
                  <a:lnTo>
                    <a:pt x="977" y="1038"/>
                  </a:lnTo>
                  <a:lnTo>
                    <a:pt x="1061" y="1021"/>
                  </a:lnTo>
                  <a:lnTo>
                    <a:pt x="1148" y="1001"/>
                  </a:lnTo>
                  <a:lnTo>
                    <a:pt x="1235" y="975"/>
                  </a:lnTo>
                  <a:lnTo>
                    <a:pt x="1321" y="946"/>
                  </a:lnTo>
                  <a:lnTo>
                    <a:pt x="1404" y="914"/>
                  </a:lnTo>
                  <a:lnTo>
                    <a:pt x="1483" y="879"/>
                  </a:lnTo>
                  <a:lnTo>
                    <a:pt x="1554" y="841"/>
                  </a:lnTo>
                  <a:lnTo>
                    <a:pt x="1619" y="802"/>
                  </a:lnTo>
                  <a:lnTo>
                    <a:pt x="1674" y="763"/>
                  </a:lnTo>
                  <a:lnTo>
                    <a:pt x="1658" y="749"/>
                  </a:lnTo>
                  <a:lnTo>
                    <a:pt x="1634" y="733"/>
                  </a:lnTo>
                  <a:lnTo>
                    <a:pt x="1605" y="717"/>
                  </a:lnTo>
                  <a:lnTo>
                    <a:pt x="1573" y="700"/>
                  </a:lnTo>
                  <a:lnTo>
                    <a:pt x="1540" y="682"/>
                  </a:lnTo>
                  <a:lnTo>
                    <a:pt x="1510" y="664"/>
                  </a:lnTo>
                  <a:lnTo>
                    <a:pt x="1485" y="648"/>
                  </a:lnTo>
                  <a:lnTo>
                    <a:pt x="1467" y="636"/>
                  </a:lnTo>
                  <a:lnTo>
                    <a:pt x="1404" y="690"/>
                  </a:lnTo>
                  <a:lnTo>
                    <a:pt x="1341" y="741"/>
                  </a:lnTo>
                  <a:lnTo>
                    <a:pt x="1276" y="788"/>
                  </a:lnTo>
                  <a:lnTo>
                    <a:pt x="1209" y="832"/>
                  </a:lnTo>
                  <a:lnTo>
                    <a:pt x="1140" y="871"/>
                  </a:lnTo>
                  <a:lnTo>
                    <a:pt x="1067" y="904"/>
                  </a:lnTo>
                  <a:lnTo>
                    <a:pt x="992" y="932"/>
                  </a:lnTo>
                  <a:lnTo>
                    <a:pt x="914" y="954"/>
                  </a:lnTo>
                  <a:lnTo>
                    <a:pt x="831" y="966"/>
                  </a:lnTo>
                  <a:lnTo>
                    <a:pt x="744" y="969"/>
                  </a:lnTo>
                  <a:lnTo>
                    <a:pt x="709" y="969"/>
                  </a:lnTo>
                  <a:lnTo>
                    <a:pt x="675" y="966"/>
                  </a:lnTo>
                  <a:lnTo>
                    <a:pt x="675" y="865"/>
                  </a:lnTo>
                  <a:lnTo>
                    <a:pt x="715" y="871"/>
                  </a:lnTo>
                  <a:lnTo>
                    <a:pt x="758" y="873"/>
                  </a:lnTo>
                  <a:lnTo>
                    <a:pt x="815" y="869"/>
                  </a:lnTo>
                  <a:lnTo>
                    <a:pt x="870" y="859"/>
                  </a:lnTo>
                  <a:lnTo>
                    <a:pt x="925" y="841"/>
                  </a:lnTo>
                  <a:lnTo>
                    <a:pt x="979" y="820"/>
                  </a:lnTo>
                  <a:lnTo>
                    <a:pt x="1030" y="794"/>
                  </a:lnTo>
                  <a:lnTo>
                    <a:pt x="1079" y="767"/>
                  </a:lnTo>
                  <a:lnTo>
                    <a:pt x="1126" y="735"/>
                  </a:lnTo>
                  <a:lnTo>
                    <a:pt x="1172" y="701"/>
                  </a:lnTo>
                  <a:lnTo>
                    <a:pt x="1213" y="670"/>
                  </a:lnTo>
                  <a:lnTo>
                    <a:pt x="1250" y="636"/>
                  </a:lnTo>
                  <a:lnTo>
                    <a:pt x="1284" y="605"/>
                  </a:lnTo>
                  <a:lnTo>
                    <a:pt x="1315" y="577"/>
                  </a:lnTo>
                  <a:lnTo>
                    <a:pt x="1339" y="550"/>
                  </a:lnTo>
                  <a:lnTo>
                    <a:pt x="1361" y="530"/>
                  </a:lnTo>
                  <a:lnTo>
                    <a:pt x="1374" y="512"/>
                  </a:lnTo>
                  <a:lnTo>
                    <a:pt x="1384" y="502"/>
                  </a:lnTo>
                  <a:lnTo>
                    <a:pt x="1386" y="499"/>
                  </a:lnTo>
                  <a:lnTo>
                    <a:pt x="1384" y="495"/>
                  </a:lnTo>
                  <a:lnTo>
                    <a:pt x="1374" y="483"/>
                  </a:lnTo>
                  <a:lnTo>
                    <a:pt x="1359" y="465"/>
                  </a:lnTo>
                  <a:lnTo>
                    <a:pt x="1339" y="443"/>
                  </a:lnTo>
                  <a:lnTo>
                    <a:pt x="1311" y="418"/>
                  </a:lnTo>
                  <a:lnTo>
                    <a:pt x="1280" y="388"/>
                  </a:lnTo>
                  <a:lnTo>
                    <a:pt x="1242" y="357"/>
                  </a:lnTo>
                  <a:lnTo>
                    <a:pt x="1201" y="325"/>
                  </a:lnTo>
                  <a:lnTo>
                    <a:pt x="1154" y="292"/>
                  </a:lnTo>
                  <a:lnTo>
                    <a:pt x="1103" y="262"/>
                  </a:lnTo>
                  <a:lnTo>
                    <a:pt x="1048" y="233"/>
                  </a:lnTo>
                  <a:lnTo>
                    <a:pt x="987" y="207"/>
                  </a:lnTo>
                  <a:lnTo>
                    <a:pt x="924" y="187"/>
                  </a:lnTo>
                  <a:lnTo>
                    <a:pt x="855" y="171"/>
                  </a:lnTo>
                  <a:lnTo>
                    <a:pt x="782" y="162"/>
                  </a:lnTo>
                  <a:lnTo>
                    <a:pt x="707" y="160"/>
                  </a:lnTo>
                  <a:lnTo>
                    <a:pt x="675" y="162"/>
                  </a:lnTo>
                  <a:lnTo>
                    <a:pt x="675" y="0"/>
                  </a:lnTo>
                  <a:close/>
                </a:path>
              </a:pathLst>
            </a:custGeom>
            <a:solidFill>
              <a:srgbClr val="76B9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54671207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100" kern="1200">
        <a:solidFill>
          <a:schemeClr val="tx1"/>
        </a:solidFill>
        <a:latin typeface="Trebuchet MS" pitchFamily="34" charset="0"/>
        <a:ea typeface="+mn-ea"/>
        <a:cs typeface="+mn-cs"/>
      </a:defRPr>
    </a:lvl1pPr>
    <a:lvl2pPr marL="457200" algn="l" rtl="0" eaLnBrk="0" fontAlgn="base" hangingPunct="0">
      <a:spcBef>
        <a:spcPct val="30000"/>
      </a:spcBef>
      <a:spcAft>
        <a:spcPct val="0"/>
      </a:spcAft>
      <a:defRPr sz="1100" kern="1200">
        <a:solidFill>
          <a:schemeClr val="tx1"/>
        </a:solidFill>
        <a:latin typeface="Trebuchet MS" pitchFamily="34" charset="0"/>
        <a:ea typeface="+mn-ea"/>
        <a:cs typeface="+mn-cs"/>
      </a:defRPr>
    </a:lvl2pPr>
    <a:lvl3pPr marL="914400" algn="l" rtl="0" eaLnBrk="0" fontAlgn="base" hangingPunct="0">
      <a:spcBef>
        <a:spcPct val="30000"/>
      </a:spcBef>
      <a:spcAft>
        <a:spcPct val="0"/>
      </a:spcAft>
      <a:defRPr sz="1100" kern="1200">
        <a:solidFill>
          <a:schemeClr val="tx1"/>
        </a:solidFill>
        <a:latin typeface="Trebuchet MS" pitchFamily="34" charset="0"/>
        <a:ea typeface="+mn-ea"/>
        <a:cs typeface="+mn-cs"/>
      </a:defRPr>
    </a:lvl3pPr>
    <a:lvl4pPr marL="1371600" algn="l" rtl="0" eaLnBrk="0" fontAlgn="base" hangingPunct="0">
      <a:spcBef>
        <a:spcPct val="30000"/>
      </a:spcBef>
      <a:spcAft>
        <a:spcPct val="0"/>
      </a:spcAft>
      <a:defRPr sz="1100" kern="1200">
        <a:solidFill>
          <a:schemeClr val="tx1"/>
        </a:solidFill>
        <a:latin typeface="Trebuchet MS" pitchFamily="34" charset="0"/>
        <a:ea typeface="+mn-ea"/>
        <a:cs typeface="+mn-cs"/>
      </a:defRPr>
    </a:lvl4pPr>
    <a:lvl5pPr marL="1828800" algn="l" rtl="0" eaLnBrk="0" fontAlgn="base" hangingPunct="0">
      <a:spcBef>
        <a:spcPct val="30000"/>
      </a:spcBef>
      <a:spcAft>
        <a:spcPct val="0"/>
      </a:spcAft>
      <a:defRPr sz="1100" kern="1200">
        <a:solidFill>
          <a:schemeClr val="tx1"/>
        </a:solidFill>
        <a:latin typeface="Trebuchet MS"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www.tensorflow.org/tutorials/generative/deepdream"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arxiv.org/abs/1409.1556" TargetMode="External"/><Relationship Id="rId2" Type="http://schemas.openxmlformats.org/officeDocument/2006/relationships/slide" Target="../slides/slide8.xml"/><Relationship Id="rId1" Type="http://schemas.openxmlformats.org/officeDocument/2006/relationships/notesMaster" Target="../notesMasters/notesMaster1.xml"/><Relationship Id="rId5" Type="http://schemas.openxmlformats.org/officeDocument/2006/relationships/hyperlink" Target="http://imagenet.stanford.edu/synset?wnid=n03769722" TargetMode="External"/><Relationship Id="rId4" Type="http://schemas.openxmlformats.org/officeDocument/2006/relationships/hyperlink" Target="http://www.image-net.org/" TargetMode="Externa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solidFill>
                  <a:prstClr val="black"/>
                </a:solidFill>
              </a:rPr>
              <a:pPr>
                <a:defRPr/>
              </a:pPr>
              <a:t>1</a:t>
            </a:fld>
            <a:endParaRPr lang="en-US">
              <a:solidFill>
                <a:prstClr val="black"/>
              </a:solidFill>
            </a:endParaRPr>
          </a:p>
        </p:txBody>
      </p:sp>
    </p:spTree>
    <p:extLst>
      <p:ext uri="{BB962C8B-B14F-4D97-AF65-F5344CB8AC3E}">
        <p14:creationId xmlns:p14="http://schemas.microsoft.com/office/powerpoint/2010/main" val="37582738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latin typeface="Trebuchet MS"/>
              </a:rPr>
              <a:t>After you complete the doggy door, we're going to take on another challenge using an approach called transfer learning.</a:t>
            </a: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10</a:t>
            </a:fld>
            <a:endParaRPr lang="en-US"/>
          </a:p>
        </p:txBody>
      </p:sp>
    </p:spTree>
    <p:extLst>
      <p:ext uri="{BB962C8B-B14F-4D97-AF65-F5344CB8AC3E}">
        <p14:creationId xmlns:p14="http://schemas.microsoft.com/office/powerpoint/2010/main" val="29653960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Trebuchet MS"/>
              </a:rPr>
              <a:t>Good news everyone! The United States Secret Service has learned of our great machine learning skills and has contracted us to make a Doggy Door for the White House. To help us, they’ve given us a few pictures of Bo, the Portuguese Water Dog that served as “First Dog” from 2009 – 2017.</a:t>
            </a:r>
          </a:p>
          <a:p>
            <a:endParaRPr lang="en-US"/>
          </a:p>
          <a:p>
            <a:r>
              <a:rPr lang="en-US"/>
              <a:t>We need to make sure this door only recognizes Bo, and not any other dogs trying to sneak into the White House.</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11</a:t>
            </a:fld>
            <a:endParaRPr lang="en-US"/>
          </a:p>
        </p:txBody>
      </p:sp>
    </p:spTree>
    <p:extLst>
      <p:ext uri="{BB962C8B-B14F-4D97-AF65-F5344CB8AC3E}">
        <p14:creationId xmlns:p14="http://schemas.microsoft.com/office/powerpoint/2010/main" val="28517903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trouble is, we can’t use our pretrained model because it can only recognize dogs in general. VGG16 can’t tell the difference between Bo and other kinds of dogs.</a:t>
            </a:r>
          </a:p>
          <a:p>
            <a:endParaRPr lang="en-US"/>
          </a:p>
          <a:p>
            <a:r>
              <a:rPr lang="en-US">
                <a:latin typeface="Trebuchet MS"/>
              </a:rPr>
              <a:t>But if a model can already tell what a dog is, wouldn’t it be great to use that as a starting point? It turns out, we can! We just have to do a little brain surgery to make it happen.</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12</a:t>
            </a:fld>
            <a:endParaRPr lang="en-US"/>
          </a:p>
        </p:txBody>
      </p:sp>
    </p:spTree>
    <p:extLst>
      <p:ext uri="{BB962C8B-B14F-4D97-AF65-F5344CB8AC3E}">
        <p14:creationId xmlns:p14="http://schemas.microsoft.com/office/powerpoint/2010/main" val="21512844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Trebuchet MS"/>
              </a:rPr>
              <a:t>Thankfully, the surgery we’re doing on our machine learning models is a lot easier than actual brain surgery. We’ll take a pretrained model and essentially cut the end off of it. We’ll use the top layers of the old model, and then build out our own new layers on the bottom.</a:t>
            </a:r>
          </a:p>
          <a:p>
            <a:endParaRPr lang="en-US"/>
          </a:p>
          <a:p>
            <a:r>
              <a:rPr lang="en-US"/>
              <a:t>Technically, we can slice and dice these layers any way that we want, but there is a practical reason for using the top of the old model instead of the bottom.</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13</a:t>
            </a:fld>
            <a:endParaRPr lang="en-US"/>
          </a:p>
        </p:txBody>
      </p:sp>
    </p:spTree>
    <p:extLst>
      <p:ext uri="{BB962C8B-B14F-4D97-AF65-F5344CB8AC3E}">
        <p14:creationId xmlns:p14="http://schemas.microsoft.com/office/powerpoint/2010/main" val="20994142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Trebuchet MS"/>
              </a:rPr>
              <a:t>As we move from the beginning of our model to the end (from left to right in this case), our models go from more generalized to more specific. Remember how we talked about how the top of the convolutional model picks up edges, and each layer builds on the last to build more complicated shapes?</a:t>
            </a:r>
          </a:p>
          <a:p>
            <a:endParaRPr lang="en-US"/>
          </a:p>
          <a:p>
            <a:r>
              <a:rPr lang="en-US">
                <a:latin typeface="Trebuchet MS"/>
              </a:rPr>
              <a:t>The more layers in the model, the more specialized those shapes are going to be based on the data it’s trained on. These earlier patterns are more generalizable, so when it comes to transfer learning, it tends to be more useful to copy the building blocks found in the earlier layers.</a:t>
            </a:r>
            <a:endParaRPr lang="en-US"/>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14</a:t>
            </a:fld>
            <a:endParaRPr lang="en-US"/>
          </a:p>
        </p:txBody>
      </p:sp>
    </p:spTree>
    <p:extLst>
      <p:ext uri="{BB962C8B-B14F-4D97-AF65-F5344CB8AC3E}">
        <p14:creationId xmlns:p14="http://schemas.microsoft.com/office/powerpoint/2010/main" val="15529063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thing we should consider is whether or not we want to freeze the weights from the old model we’re building off of. Freezing is another way to say we’re going to prevent the weights from updating during training, or to make them untrainable.</a:t>
            </a:r>
          </a:p>
          <a:p>
            <a:endParaRPr lang="en-US" dirty="0"/>
          </a:p>
          <a:p>
            <a:r>
              <a:rPr lang="en-US" dirty="0"/>
              <a:t>Making the weights of the old model trainable can help specialize the new model for the new dataset coming in, but be warned! If the old model is large like the VGG16 model, the high number of weights will easily result in overfitting if our new dataset is too small.</a:t>
            </a:r>
          </a:p>
          <a:p>
            <a:endParaRPr lang="en-US" dirty="0"/>
          </a:p>
          <a:p>
            <a:r>
              <a:rPr lang="en-US" dirty="0">
                <a:latin typeface="Trebuchet MS"/>
              </a:rPr>
              <a:t>This would also be a good time to talk about data bias. Data bias is when a subset of our data is overrepresented. For instance, if we’re making a model to determine the manufacturer of a car, and we mostly have trucks in our dataset, our model will have a hard time identifying vans, sports cars, and sedans. If our dataset is biased, our resulting model will be too. This has come up frequently with discussion on the ethical use of artificial intelligence. If models are only trained on one ethnic group than it can result in some embarrassing predictions in the underrepresented groups.</a:t>
            </a:r>
          </a:p>
          <a:p>
            <a:endParaRPr lang="en-US" dirty="0">
              <a:latin typeface="Trebuchet MS"/>
            </a:endParaRPr>
          </a:p>
          <a:p>
            <a:r>
              <a:rPr lang="en-US" dirty="0">
                <a:latin typeface="Trebuchet MS"/>
              </a:rPr>
              <a:t>This is something to think about when using transfer learning, as our new model can pick up biases of the old one.</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15</a:t>
            </a:fld>
            <a:endParaRPr lang="en-US"/>
          </a:p>
        </p:txBody>
      </p:sp>
    </p:spTree>
    <p:extLst>
      <p:ext uri="{BB962C8B-B14F-4D97-AF65-F5344CB8AC3E}">
        <p14:creationId xmlns:p14="http://schemas.microsoft.com/office/powerpoint/2010/main" val="20117775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end on a fun note, transfer learning is a great opportunity to do something called dreaming. We talked about it briefly earlier when we first went over CNNs. This is done by feeding an image through layers in a neural network, but instead of doing gradient descent, we’re going to maximize our loss through gradient ascent. The goal is to exaggerate the patterns that the model sees in our image.</a:t>
            </a:r>
          </a:p>
          <a:p>
            <a:endParaRPr lang="en-US" dirty="0"/>
          </a:p>
          <a:p>
            <a:r>
              <a:rPr lang="en-US" dirty="0"/>
              <a:t>Here, Bo has been fed through the first three convolutional layers from the InceptionV3 model, and what we’re seeing here are the gradients. We can see as it progresses, the layers slowly start picking up more and more detail. </a:t>
            </a:r>
          </a:p>
          <a:p>
            <a:endParaRPr lang="en-US" dirty="0"/>
          </a:p>
          <a:p>
            <a:r>
              <a:rPr lang="en-US" dirty="0"/>
              <a:t>Unfortunately, the full breakdown of the mechanisms would take more time than we have, but we’ve linked the tutorial on how to do it if you’re up for the challenge!</a:t>
            </a:r>
            <a:endParaRPr lang="en-US" dirty="0">
              <a:hlinkClick r:id="rId3"/>
            </a:endParaRPr>
          </a:p>
          <a:p>
            <a:endParaRPr lang="en-US" dirty="0">
              <a:hlinkClick r:id="rId3"/>
            </a:endParaRPr>
          </a:p>
          <a:p>
            <a:r>
              <a:rPr lang="en-US" dirty="0">
                <a:hlinkClick r:id="rId3"/>
              </a:rPr>
              <a:t>https://www.tensorflow.org/tutorials/generative/deepdream</a:t>
            </a:r>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16</a:t>
            </a:fld>
            <a:endParaRPr lang="en-US"/>
          </a:p>
        </p:txBody>
      </p:sp>
    </p:spTree>
    <p:extLst>
      <p:ext uri="{BB962C8B-B14F-4D97-AF65-F5344CB8AC3E}">
        <p14:creationId xmlns:p14="http://schemas.microsoft.com/office/powerpoint/2010/main" val="17383445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First things first, though. Let’s make our doggy door and our presidential doggy door.</a:t>
            </a: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17</a:t>
            </a:fld>
            <a:endParaRPr lang="en-US"/>
          </a:p>
        </p:txBody>
      </p:sp>
    </p:spTree>
    <p:extLst>
      <p:ext uri="{BB962C8B-B14F-4D97-AF65-F5344CB8AC3E}">
        <p14:creationId xmlns:p14="http://schemas.microsoft.com/office/powerpoint/2010/main" val="9196329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0"/>
        <p:cNvGrpSpPr/>
        <p:nvPr/>
      </p:nvGrpSpPr>
      <p:grpSpPr>
        <a:xfrm>
          <a:off x="0" y="0"/>
          <a:ext cx="0" cy="0"/>
          <a:chOff x="0" y="0"/>
          <a:chExt cx="0" cy="0"/>
        </a:xfrm>
      </p:grpSpPr>
      <p:sp>
        <p:nvSpPr>
          <p:cNvPr id="511" name="Google Shape;511;p20: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12" name="Google Shape;512;p20: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100" b="0" i="0" u="none" strike="noStrike" cap="none">
              <a:solidFill>
                <a:schemeClr val="dk1"/>
              </a:solidFill>
              <a:latin typeface="Trebuchet MS"/>
              <a:ea typeface="Trebuchet MS"/>
              <a:cs typeface="Trebuchet MS"/>
              <a:sym typeface="Trebuchet MS"/>
            </a:endParaRPr>
          </a:p>
        </p:txBody>
      </p:sp>
      <p:sp>
        <p:nvSpPr>
          <p:cNvPr id="513" name="Google Shape;513;p20:notes"/>
          <p:cNvSpPr txBox="1">
            <a:spLocks noGrp="1"/>
          </p:cNvSpPr>
          <p:nvPr>
            <p:ph type="sldNum" idx="12"/>
          </p:nvPr>
        </p:nvSpPr>
        <p:spPr>
          <a:xfrm>
            <a:off x="3663170" y="8829967"/>
            <a:ext cx="3037840" cy="464820"/>
          </a:xfrm>
          <a:prstGeom prst="rect">
            <a:avLst/>
          </a:prstGeom>
          <a:noFill/>
          <a:ln>
            <a:noFill/>
          </a:ln>
        </p:spPr>
        <p:txBody>
          <a:bodyPr spcFirstLastPara="1" wrap="square" lIns="93175" tIns="46575" rIns="93175" bIns="46575" anchor="ctr" anchorCtr="0">
            <a:noAutofit/>
          </a:bodyPr>
          <a:lstStyle/>
          <a:p>
            <a:pPr marL="0" marR="0" lvl="0" indent="0" algn="r" defTabSz="457200" rtl="0" eaLnBrk="1" fontAlgn="base" latinLnBrk="0" hangingPunct="1">
              <a:lnSpc>
                <a:spcPct val="100000"/>
              </a:lnSpc>
              <a:spcBef>
                <a:spcPts val="0"/>
              </a:spcBef>
              <a:spcAft>
                <a:spcPts val="0"/>
              </a:spcAft>
              <a:buClr>
                <a:srgbClr val="000000"/>
              </a:buClr>
              <a:buSzPts val="1100"/>
              <a:buFont typeface="Arial"/>
              <a:buNone/>
              <a:tabLst/>
              <a:defRPr/>
            </a:pPr>
            <a:fld id="{00000000-1234-1234-1234-123412341234}" type="slidenum">
              <a:rPr kumimoji="0" lang="en-US" sz="1100" b="0" i="0" u="none" strike="noStrike" kern="1200" cap="none" spc="0" normalizeH="0" baseline="0" noProof="0">
                <a:ln>
                  <a:noFill/>
                </a:ln>
                <a:solidFill>
                  <a:prstClr val="black"/>
                </a:solidFill>
                <a:effectLst/>
                <a:uLnTx/>
                <a:uFillTx/>
                <a:latin typeface="Trebuchet MS"/>
                <a:ea typeface="Trebuchet MS"/>
                <a:cs typeface="Trebuchet MS"/>
                <a:sym typeface="Trebuchet MS"/>
              </a:rPr>
              <a:pPr marL="0" marR="0" lvl="0" indent="0" algn="r" defTabSz="457200" rtl="0" eaLnBrk="1" fontAlgn="base" latinLnBrk="0" hangingPunct="1">
                <a:lnSpc>
                  <a:spcPct val="100000"/>
                </a:lnSpc>
                <a:spcBef>
                  <a:spcPts val="0"/>
                </a:spcBef>
                <a:spcAft>
                  <a:spcPts val="0"/>
                </a:spcAft>
                <a:buClr>
                  <a:srgbClr val="000000"/>
                </a:buClr>
                <a:buSzPts val="1100"/>
                <a:buFont typeface="Arial"/>
                <a:buNone/>
                <a:tabLst/>
                <a:defRPr/>
              </a:pPr>
              <a:t>18</a:t>
            </a:fld>
            <a:endParaRPr kumimoji="0" sz="1100" b="0" i="0" u="none" strike="noStrike" kern="1200" cap="none" spc="0" normalizeH="0" baseline="0" noProof="0">
              <a:ln>
                <a:noFill/>
              </a:ln>
              <a:solidFill>
                <a:prstClr val="black"/>
              </a:solidFill>
              <a:effectLst/>
              <a:uLnTx/>
              <a:uFillTx/>
              <a:latin typeface="Trebuchet MS"/>
              <a:ea typeface="Trebuchet MS"/>
              <a:cs typeface="Trebuchet MS"/>
              <a:sym typeface="Trebuchet MS"/>
            </a:endParaRPr>
          </a:p>
        </p:txBody>
      </p:sp>
    </p:spTree>
    <p:extLst>
      <p:ext uri="{BB962C8B-B14F-4D97-AF65-F5344CB8AC3E}">
        <p14:creationId xmlns:p14="http://schemas.microsoft.com/office/powerpoint/2010/main" val="28432792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2</a:t>
            </a:fld>
            <a:endParaRPr kumimoji="0" lang="en-US" sz="1100" b="0" i="0" u="none" strike="noStrike" kern="1200" cap="none" spc="0" normalizeH="0" baseline="0" noProof="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34416001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3</a:t>
            </a:fld>
            <a:endParaRPr kumimoji="0" lang="en-US" sz="1100" b="0" i="0" u="none" strike="noStrike" kern="1200" cap="none" spc="0" normalizeH="0" baseline="0" noProof="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5208523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t>Let’s take a moment to go over a few of the concepts we’ve learned so far.</a:t>
            </a: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4</a:t>
            </a:fld>
            <a:endParaRPr lang="en-US"/>
          </a:p>
        </p:txBody>
      </p:sp>
    </p:spTree>
    <p:extLst>
      <p:ext uri="{BB962C8B-B14F-4D97-AF65-F5344CB8AC3E}">
        <p14:creationId xmlns:p14="http://schemas.microsoft.com/office/powerpoint/2010/main" val="36762150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 What are all of these, and what do they do?</a:t>
            </a:r>
          </a:p>
          <a:p>
            <a:endParaRPr lang="en-US" dirty="0"/>
          </a:p>
          <a:p>
            <a:r>
              <a:rPr lang="en-US" dirty="0"/>
              <a:t>Answer:</a:t>
            </a:r>
          </a:p>
          <a:p>
            <a:pPr marL="171450" indent="-171450">
              <a:buFont typeface="Arial" panose="020B0604020202020204" pitchFamily="34" charset="0"/>
              <a:buChar char="•"/>
            </a:pPr>
            <a:r>
              <a:rPr lang="en-US" dirty="0"/>
              <a:t>The learning rate is the amount we change our parameters (weights) during gradient descent</a:t>
            </a:r>
          </a:p>
          <a:p>
            <a:pPr marL="171450" indent="-171450">
              <a:buFont typeface="Arial" panose="020B0604020202020204" pitchFamily="34" charset="0"/>
              <a:buChar char="•"/>
            </a:pPr>
            <a:r>
              <a:rPr lang="en-US" dirty="0"/>
              <a:t>The number of layers is the depth to our neural network</a:t>
            </a:r>
          </a:p>
          <a:p>
            <a:pPr marL="171450" indent="-171450">
              <a:buFont typeface="Arial" panose="020B0604020202020204" pitchFamily="34" charset="0"/>
              <a:buChar char="•"/>
            </a:pPr>
            <a:r>
              <a:rPr lang="en-US" dirty="0"/>
              <a:t>The number of neurons is the width of a neural network layer</a:t>
            </a:r>
          </a:p>
          <a:p>
            <a:pPr marL="171450" indent="-171450">
              <a:buFont typeface="Arial" panose="020B0604020202020204" pitchFamily="34" charset="0"/>
              <a:buChar char="•"/>
            </a:pPr>
            <a:r>
              <a:rPr lang="en-US" dirty="0"/>
              <a:t>The activation function is how we transform the output of a neuron</a:t>
            </a:r>
          </a:p>
          <a:p>
            <a:pPr marL="171450" indent="-171450">
              <a:buFont typeface="Arial" panose="020B0604020202020204" pitchFamily="34" charset="0"/>
              <a:buChar char="•"/>
            </a:pPr>
            <a:r>
              <a:rPr lang="en-US" dirty="0">
                <a:latin typeface="Trebuchet MS"/>
              </a:rPr>
              <a:t>Dropout randomly turns off neurons during training to prevent overfitting</a:t>
            </a:r>
          </a:p>
          <a:p>
            <a:pPr marL="171450" indent="-171450">
              <a:buFont typeface="Arial" panose="020B0604020202020204" pitchFamily="34" charset="0"/>
              <a:buChar char="•"/>
            </a:pPr>
            <a:r>
              <a:rPr lang="en-US" dirty="0">
                <a:latin typeface="Trebuchet MS"/>
              </a:rPr>
              <a:t>Data is the examples we train our model on. If the data isn’t clean or varied enough, the model won’t be able to generalize to real world situations.</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It’s a lot of work designing a machine learning model!</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5</a:t>
            </a:fld>
            <a:endParaRPr lang="en-US"/>
          </a:p>
        </p:txBody>
      </p:sp>
    </p:spTree>
    <p:extLst>
      <p:ext uri="{BB962C8B-B14F-4D97-AF65-F5344CB8AC3E}">
        <p14:creationId xmlns:p14="http://schemas.microsoft.com/office/powerpoint/2010/main" val="33972374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t>Wouldn’t it be great if we didn’t have to do all that work?</a:t>
            </a: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6</a:t>
            </a:fld>
            <a:endParaRPr lang="en-US"/>
          </a:p>
        </p:txBody>
      </p:sp>
    </p:spTree>
    <p:extLst>
      <p:ext uri="{BB962C8B-B14F-4D97-AF65-F5344CB8AC3E}">
        <p14:creationId xmlns:p14="http://schemas.microsoft.com/office/powerpoint/2010/main" val="42845641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Trebuchet MS"/>
              </a:rPr>
              <a:t>The great news is that more and more teams and researchers are making their models readily available. Not only are there websites like NVIDIA’s GPU Cloud where you can download ready to go models, but TensorFlow and PyTorch have modules within their framework to load a model into python given the model’s URL on either the TensorFlow Hub or PyTorch Hub websites. </a:t>
            </a:r>
            <a:r>
              <a:rPr lang="en-US" err="1">
                <a:latin typeface="Trebuchet MS"/>
              </a:rPr>
              <a:t>Keras</a:t>
            </a:r>
            <a:r>
              <a:rPr lang="en-US">
                <a:latin typeface="Trebuchet MS"/>
              </a:rPr>
              <a:t> itself comes with models prepackaged.</a:t>
            </a:r>
          </a:p>
          <a:p>
            <a:endParaRPr lang="en-US"/>
          </a:p>
          <a:p>
            <a:r>
              <a:rPr lang="en-US"/>
              <a:t>Even better news? All of these models are free!</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7</a:t>
            </a:fld>
            <a:endParaRPr lang="en-US"/>
          </a:p>
        </p:txBody>
      </p:sp>
    </p:spTree>
    <p:extLst>
      <p:ext uri="{BB962C8B-B14F-4D97-AF65-F5344CB8AC3E}">
        <p14:creationId xmlns:p14="http://schemas.microsoft.com/office/powerpoint/2010/main" val="13275900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model we’ll be experimenting with is called VGG16 which was proposed in an appropriately titled paper, “Very Deep Convolutional Networks for Large-Scale Image Recognition”. It was a winning architecture for the 2014 ImageNet challenge. ImageNet is a database of millions of photos that have been labeled for thousands of categories including animals, food, trees, sports and people. Recently these object detection models perform better than humans, having over a 95% accuracy</a:t>
            </a:r>
          </a:p>
          <a:p>
            <a:endParaRPr lang="en-US"/>
          </a:p>
          <a:p>
            <a:r>
              <a:rPr lang="en-US"/>
              <a:t>VGG16 paper: </a:t>
            </a:r>
            <a:r>
              <a:rPr lang="en-US">
                <a:hlinkClick r:id="rId3"/>
              </a:rPr>
              <a:t>https://arxiv.org/abs/1409.1556</a:t>
            </a:r>
            <a:endParaRPr lang="en-US"/>
          </a:p>
          <a:p>
            <a:r>
              <a:rPr lang="en-US" b="0"/>
              <a:t>ImageNet: </a:t>
            </a:r>
            <a:r>
              <a:rPr lang="en-US">
                <a:hlinkClick r:id="rId4"/>
              </a:rPr>
              <a:t>http://www.image-net.org/</a:t>
            </a:r>
            <a:endParaRPr lang="en-US"/>
          </a:p>
          <a:p>
            <a:r>
              <a:rPr lang="en-US" b="0"/>
              <a:t>ImageNet tree traversal: </a:t>
            </a:r>
            <a:r>
              <a:rPr lang="en-US">
                <a:hlinkClick r:id="rId5"/>
              </a:rPr>
              <a:t>http://imagenet.stanford.edu/synset?wnid=n03769722</a:t>
            </a:r>
            <a:endParaRPr lang="en-US" b="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8</a:t>
            </a:fld>
            <a:endParaRPr lang="en-US"/>
          </a:p>
        </p:txBody>
      </p:sp>
    </p:spTree>
    <p:extLst>
      <p:ext uri="{BB962C8B-B14F-4D97-AF65-F5344CB8AC3E}">
        <p14:creationId xmlns:p14="http://schemas.microsoft.com/office/powerpoint/2010/main" val="24816602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What better use for this model to make an automated doggy door? We no longer need to get up in the middle of the night to let our pets out!</a:t>
            </a:r>
          </a:p>
          <a:p>
            <a:endParaRPr lang="en-US"/>
          </a:p>
          <a:p>
            <a:r>
              <a:rPr lang="en-US"/>
              <a:t>Since ImageNet has many pictures of animals, we’re going to use it to recognize our canine friends and to keep all other critters out.</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9</a:t>
            </a:fld>
            <a:endParaRPr lang="en-US"/>
          </a:p>
        </p:txBody>
      </p:sp>
    </p:spTree>
    <p:extLst>
      <p:ext uri="{BB962C8B-B14F-4D97-AF65-F5344CB8AC3E}">
        <p14:creationId xmlns:p14="http://schemas.microsoft.com/office/powerpoint/2010/main" val="18546696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4.xml"/><Relationship Id="rId5" Type="http://schemas.openxmlformats.org/officeDocument/2006/relationships/image" Target="../media/image15.svg"/><Relationship Id="rId4" Type="http://schemas.openxmlformats.org/officeDocument/2006/relationships/image" Target="../media/image1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3.emf"/><Relationship Id="rId2" Type="http://schemas.openxmlformats.org/officeDocument/2006/relationships/image" Target="../media/image16.jpeg"/><Relationship Id="rId1" Type="http://schemas.openxmlformats.org/officeDocument/2006/relationships/slideMaster" Target="../slideMasters/slideMaster4.xml"/><Relationship Id="rId6" Type="http://schemas.openxmlformats.org/officeDocument/2006/relationships/image" Target="../media/image2.png"/><Relationship Id="rId5" Type="http://schemas.openxmlformats.org/officeDocument/2006/relationships/image" Target="../media/image15.svg"/><Relationship Id="rId4" Type="http://schemas.openxmlformats.org/officeDocument/2006/relationships/image" Target="../media/image14.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6.png"/><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3.png"/><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7.xml"/><Relationship Id="rId5" Type="http://schemas.openxmlformats.org/officeDocument/2006/relationships/image" Target="../media/image15.svg"/><Relationship Id="rId4" Type="http://schemas.openxmlformats.org/officeDocument/2006/relationships/image" Target="../media/image14.png"/></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6.jpeg"/><Relationship Id="rId1" Type="http://schemas.openxmlformats.org/officeDocument/2006/relationships/slideMaster" Target="../slideMasters/slideMaster7.xml"/><Relationship Id="rId5" Type="http://schemas.openxmlformats.org/officeDocument/2006/relationships/image" Target="../media/image15.svg"/><Relationship Id="rId4" Type="http://schemas.openxmlformats.org/officeDocument/2006/relationships/image" Target="../media/image14.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7.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7.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userDrawn="1">
  <p:cSld name="10_Title Slide - Images">
    <p:bg>
      <p:bgPr>
        <a:solidFill>
          <a:schemeClr val="tx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2D5CEBF-9338-476B-8052-A0C77DB3EF17}"/>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21753" b="-229"/>
          <a:stretch/>
        </p:blipFill>
        <p:spPr>
          <a:xfrm flipV="1">
            <a:off x="0" y="229699"/>
            <a:ext cx="10972800" cy="5942501"/>
          </a:xfrm>
          <a:prstGeom prst="rect">
            <a:avLst/>
          </a:prstGeom>
        </p:spPr>
      </p:pic>
      <p:sp>
        <p:nvSpPr>
          <p:cNvPr id="9" name="Rectangle 8">
            <a:extLst>
              <a:ext uri="{FF2B5EF4-FFF2-40B4-BE49-F238E27FC236}">
                <a16:creationId xmlns:a16="http://schemas.microsoft.com/office/drawing/2014/main" id="{DA649158-47CE-48EE-8573-A982767AD701}"/>
              </a:ext>
            </a:extLst>
          </p:cNvPr>
          <p:cNvSpPr/>
          <p:nvPr userDrawn="1"/>
        </p:nvSpPr>
        <p:spPr>
          <a:xfrm>
            <a:off x="0" y="0"/>
            <a:ext cx="10972800" cy="6172200"/>
          </a:xfrm>
          <a:prstGeom prst="rect">
            <a:avLst/>
          </a:prstGeom>
          <a:gradFill>
            <a:gsLst>
              <a:gs pos="34000">
                <a:schemeClr val="tx1"/>
              </a:gs>
              <a:gs pos="100000">
                <a:schemeClr val="tx1">
                  <a:alpha val="3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1A9FFCD0-CFA5-4BC7-BCE6-3E9255409859}"/>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08740" y="2648250"/>
            <a:ext cx="2015928" cy="706351"/>
          </a:xfrm>
          <a:prstGeom prst="rect">
            <a:avLst/>
          </a:prstGeom>
        </p:spPr>
      </p:pic>
      <p:sp>
        <p:nvSpPr>
          <p:cNvPr id="11" name="Rectangle 4"/>
          <p:cNvSpPr>
            <a:spLocks noGrp="1" noChangeArrowheads="1"/>
          </p:cNvSpPr>
          <p:nvPr userDrawn="1">
            <p:ph type="subTitle" idx="1"/>
          </p:nvPr>
        </p:nvSpPr>
        <p:spPr>
          <a:xfrm>
            <a:off x="520850" y="1787097"/>
            <a:ext cx="8700706" cy="341632"/>
          </a:xfrm>
        </p:spPr>
        <p:txBody>
          <a:bodyPr wrap="square" anchor="t">
            <a:spAutoFit/>
          </a:bodyPr>
          <a:lstStyle>
            <a:lvl1pPr marL="0" indent="0" algn="l">
              <a:lnSpc>
                <a:spcPct val="90000"/>
              </a:lnSpc>
              <a:spcBef>
                <a:spcPts val="600"/>
              </a:spcBef>
              <a:spcAft>
                <a:spcPts val="300"/>
              </a:spcAft>
              <a:buFontTx/>
              <a:buNone/>
              <a:defRPr sz="1800" b="0">
                <a:solidFill>
                  <a:schemeClr val="bg2">
                    <a:lumMod val="50000"/>
                  </a:schemeClr>
                </a:solidFill>
                <a:latin typeface="Trebuchet MS" pitchFamily="34" charset="0"/>
              </a:defRPr>
            </a:lvl1pPr>
          </a:lstStyle>
          <a:p>
            <a:r>
              <a:rPr lang="en-US"/>
              <a:t>Click to edit Master subtitle style</a:t>
            </a:r>
          </a:p>
        </p:txBody>
      </p:sp>
      <p:sp>
        <p:nvSpPr>
          <p:cNvPr id="305" name="Title 304"/>
          <p:cNvSpPr>
            <a:spLocks noGrp="1"/>
          </p:cNvSpPr>
          <p:nvPr userDrawn="1">
            <p:ph type="title" hasCustomPrompt="1"/>
          </p:nvPr>
        </p:nvSpPr>
        <p:spPr>
          <a:xfrm>
            <a:off x="481662" y="839286"/>
            <a:ext cx="8739340" cy="982855"/>
          </a:xfrm>
        </p:spPr>
        <p:txBody>
          <a:bodyPr anchor="b">
            <a:noAutofit/>
          </a:bodyPr>
          <a:lstStyle>
            <a:lvl1pPr algn="l">
              <a:lnSpc>
                <a:spcPct val="90000"/>
              </a:lnSpc>
              <a:spcBef>
                <a:spcPts val="0"/>
              </a:spcBef>
              <a:defRPr sz="4600" b="1" cap="all" baseline="0">
                <a:solidFill>
                  <a:schemeClr val="tx2"/>
                </a:solidFill>
                <a:latin typeface="Trebuchet MS" panose="020B0603020202020204" pitchFamily="34" charset="0"/>
              </a:defRPr>
            </a:lvl1pPr>
          </a:lstStyle>
          <a:p>
            <a:r>
              <a:rPr lang="en-US"/>
              <a:t>CLICK TO EDIT MASTER TITLE STYLE</a:t>
            </a:r>
          </a:p>
        </p:txBody>
      </p:sp>
    </p:spTree>
    <p:extLst>
      <p:ext uri="{BB962C8B-B14F-4D97-AF65-F5344CB8AC3E}">
        <p14:creationId xmlns:p14="http://schemas.microsoft.com/office/powerpoint/2010/main" val="1043030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Video">
    <p:spTree>
      <p:nvGrpSpPr>
        <p:cNvPr id="1" name=""/>
        <p:cNvGrpSpPr/>
        <p:nvPr/>
      </p:nvGrpSpPr>
      <p:grpSpPr>
        <a:xfrm>
          <a:off x="0" y="0"/>
          <a:ext cx="0" cy="0"/>
          <a:chOff x="0" y="0"/>
          <a:chExt cx="0" cy="0"/>
        </a:xfrm>
      </p:grpSpPr>
      <p:sp>
        <p:nvSpPr>
          <p:cNvPr id="4" name="Rectangle 3"/>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553497" y="5352631"/>
            <a:ext cx="7865806" cy="369332"/>
          </a:xfrm>
        </p:spPr>
        <p:txBody>
          <a:bodyPr anchor="b"/>
          <a:lstStyle>
            <a:lvl1pPr algn="l">
              <a:defRPr sz="2000">
                <a:solidFill>
                  <a:schemeClr val="bg1"/>
                </a:solidFill>
              </a:defRPr>
            </a:lvl1pPr>
          </a:lstStyle>
          <a:p>
            <a:r>
              <a:rPr lang="en-US"/>
              <a:t>Click to edit Master title style</a:t>
            </a:r>
          </a:p>
        </p:txBody>
      </p:sp>
      <p:pic>
        <p:nvPicPr>
          <p:cNvPr id="3" name="Picture 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713271" y="5142126"/>
            <a:ext cx="7546258" cy="104086"/>
          </a:xfrm>
          <a:prstGeom prst="rect">
            <a:avLst/>
          </a:prstGeom>
        </p:spPr>
      </p:pic>
    </p:spTree>
    <p:extLst>
      <p:ext uri="{BB962C8B-B14F-4D97-AF65-F5344CB8AC3E}">
        <p14:creationId xmlns:p14="http://schemas.microsoft.com/office/powerpoint/2010/main" val="4000358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Rectangle 2"/>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09882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DEMO Placeholder">
    <p:spTree>
      <p:nvGrpSpPr>
        <p:cNvPr id="1" name=""/>
        <p:cNvGrpSpPr/>
        <p:nvPr/>
      </p:nvGrpSpPr>
      <p:grpSpPr>
        <a:xfrm>
          <a:off x="0" y="0"/>
          <a:ext cx="0" cy="0"/>
          <a:chOff x="0" y="0"/>
          <a:chExt cx="0" cy="0"/>
        </a:xfrm>
      </p:grpSpPr>
      <p:sp>
        <p:nvSpPr>
          <p:cNvPr id="4" name="Rectangle 3"/>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5169473"/>
            <a:ext cx="9976104" cy="535531"/>
          </a:xfrm>
        </p:spPr>
        <p:txBody>
          <a:bodyPr anchor="ctr"/>
          <a:lstStyle>
            <a:lvl1pPr algn="l">
              <a:defRPr sz="3200">
                <a:solidFill>
                  <a:schemeClr val="tx1"/>
                </a:solidFill>
              </a:defRPr>
            </a:lvl1pPr>
          </a:lstStyle>
          <a:p>
            <a:r>
              <a:rPr lang="en-US"/>
              <a:t>Click to edit Master title style</a:t>
            </a:r>
          </a:p>
        </p:txBody>
      </p:sp>
    </p:spTree>
    <p:extLst>
      <p:ext uri="{BB962C8B-B14F-4D97-AF65-F5344CB8AC3E}">
        <p14:creationId xmlns:p14="http://schemas.microsoft.com/office/powerpoint/2010/main" val="980743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Quote and Segu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43CF5E6-4F92-46E0-8DC2-62095040401C}"/>
              </a:ext>
            </a:extLst>
          </p:cNvPr>
          <p:cNvSpPr/>
          <p:nvPr userDrawn="1"/>
        </p:nvSpPr>
        <p:spPr>
          <a:xfrm>
            <a:off x="0" y="0"/>
            <a:ext cx="10972800" cy="6172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3B9ABDF-4D75-49CA-83AC-B3309B79A63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5219" t="22933" r="58849" b="-4267"/>
          <a:stretch/>
        </p:blipFill>
        <p:spPr>
          <a:xfrm flipV="1">
            <a:off x="0" y="0"/>
            <a:ext cx="10972800" cy="6172200"/>
          </a:xfrm>
          <a:prstGeom prst="rect">
            <a:avLst/>
          </a:prstGeom>
        </p:spPr>
      </p:pic>
      <p:sp>
        <p:nvSpPr>
          <p:cNvPr id="6" name="Rectangle 5">
            <a:extLst>
              <a:ext uri="{FF2B5EF4-FFF2-40B4-BE49-F238E27FC236}">
                <a16:creationId xmlns:a16="http://schemas.microsoft.com/office/drawing/2014/main" id="{A9E186C6-9892-4B49-86F3-D3AE54301309}"/>
              </a:ext>
            </a:extLst>
          </p:cNvPr>
          <p:cNvSpPr/>
          <p:nvPr userDrawn="1"/>
        </p:nvSpPr>
        <p:spPr>
          <a:xfrm>
            <a:off x="0" y="0"/>
            <a:ext cx="10972800" cy="6172200"/>
          </a:xfrm>
          <a:prstGeom prst="rect">
            <a:avLst/>
          </a:prstGeom>
          <a:gradFill>
            <a:gsLst>
              <a:gs pos="40000">
                <a:schemeClr val="tx2"/>
              </a:gs>
              <a:gs pos="100000">
                <a:schemeClr val="tx2">
                  <a:alpha val="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A0D92F76-2157-4482-88C8-AE386F9B730D}"/>
              </a:ext>
            </a:extLst>
          </p:cNvPr>
          <p:cNvSpPr/>
          <p:nvPr userDrawn="1"/>
        </p:nvSpPr>
        <p:spPr>
          <a:xfrm>
            <a:off x="0" y="0"/>
            <a:ext cx="10972800" cy="6172200"/>
          </a:xfrm>
          <a:prstGeom prst="rect">
            <a:avLst/>
          </a:prstGeom>
          <a:gradFill>
            <a:gsLst>
              <a:gs pos="0">
                <a:schemeClr val="tx2"/>
              </a:gs>
              <a:gs pos="100000">
                <a:schemeClr val="tx2">
                  <a:alpha val="3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89919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10_Title Slide - Images">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0972800" cy="6172200"/>
          </a:xfrm>
          <a:prstGeom prst="rect">
            <a:avLst/>
          </a:prstGeom>
        </p:spPr>
      </p:pic>
      <p:sp>
        <p:nvSpPr>
          <p:cNvPr id="8" name="Rectangle 7"/>
          <p:cNvSpPr/>
          <p:nvPr userDrawn="1"/>
        </p:nvSpPr>
        <p:spPr>
          <a:xfrm>
            <a:off x="0" y="0"/>
            <a:ext cx="10972800" cy="6172200"/>
          </a:xfrm>
          <a:prstGeom prst="rect">
            <a:avLst/>
          </a:prstGeom>
          <a:gradFill>
            <a:gsLst>
              <a:gs pos="0">
                <a:schemeClr val="bg1">
                  <a:alpha val="58000"/>
                </a:schemeClr>
              </a:gs>
              <a:gs pos="58000">
                <a:schemeClr val="bg1">
                  <a:alpha val="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4"/>
          <p:cNvSpPr>
            <a:spLocks noGrp="1" noChangeArrowheads="1"/>
          </p:cNvSpPr>
          <p:nvPr userDrawn="1">
            <p:ph type="subTitle" idx="1"/>
          </p:nvPr>
        </p:nvSpPr>
        <p:spPr>
          <a:xfrm>
            <a:off x="520850" y="1787097"/>
            <a:ext cx="8700706" cy="341632"/>
          </a:xfrm>
        </p:spPr>
        <p:txBody>
          <a:bodyPr wrap="square" anchor="t">
            <a:spAutoFit/>
          </a:bodyPr>
          <a:lstStyle>
            <a:lvl1pPr marL="0" indent="0" algn="l">
              <a:lnSpc>
                <a:spcPct val="90000"/>
              </a:lnSpc>
              <a:spcBef>
                <a:spcPts val="600"/>
              </a:spcBef>
              <a:spcAft>
                <a:spcPts val="300"/>
              </a:spcAft>
              <a:buFontTx/>
              <a:buNone/>
              <a:defRPr sz="1800" b="0">
                <a:solidFill>
                  <a:schemeClr val="tx1"/>
                </a:solidFill>
                <a:latin typeface="Trebuchet MS" pitchFamily="34" charset="0"/>
              </a:defRPr>
            </a:lvl1pPr>
          </a:lstStyle>
          <a:p>
            <a:r>
              <a:rPr lang="en-US"/>
              <a:t>Click to edit Master subtitle style</a:t>
            </a:r>
          </a:p>
        </p:txBody>
      </p:sp>
      <p:sp>
        <p:nvSpPr>
          <p:cNvPr id="305" name="Title 304"/>
          <p:cNvSpPr>
            <a:spLocks noGrp="1"/>
          </p:cNvSpPr>
          <p:nvPr userDrawn="1">
            <p:ph type="title" hasCustomPrompt="1"/>
          </p:nvPr>
        </p:nvSpPr>
        <p:spPr>
          <a:xfrm>
            <a:off x="481662" y="839286"/>
            <a:ext cx="8739340" cy="982855"/>
          </a:xfrm>
        </p:spPr>
        <p:txBody>
          <a:bodyPr anchor="b">
            <a:noAutofit/>
          </a:bodyPr>
          <a:lstStyle>
            <a:lvl1pPr algn="l">
              <a:lnSpc>
                <a:spcPct val="90000"/>
              </a:lnSpc>
              <a:spcBef>
                <a:spcPts val="0"/>
              </a:spcBef>
              <a:defRPr sz="4600" b="1" cap="all" baseline="0">
                <a:solidFill>
                  <a:schemeClr val="tx1"/>
                </a:solidFill>
                <a:latin typeface="Trebuchet MS" panose="020B0603020202020204" pitchFamily="34" charset="0"/>
              </a:defRPr>
            </a:lvl1pPr>
          </a:lstStyle>
          <a:p>
            <a:r>
              <a:rPr lang="en-US"/>
              <a:t>CLICK TO EDIT MASTER TITLE STYLE</a:t>
            </a:r>
          </a:p>
        </p:txBody>
      </p:sp>
      <p:pic>
        <p:nvPicPr>
          <p:cNvPr id="4" name="Picture 3"/>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404259" y="2527241"/>
            <a:ext cx="1626671" cy="350850"/>
          </a:xfrm>
          <a:prstGeom prst="rect">
            <a:avLst/>
          </a:prstGeom>
        </p:spPr>
      </p:pic>
    </p:spTree>
    <p:extLst>
      <p:ext uri="{BB962C8B-B14F-4D97-AF65-F5344CB8AC3E}">
        <p14:creationId xmlns:p14="http://schemas.microsoft.com/office/powerpoint/2010/main" val="577745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98348" y="661226"/>
            <a:ext cx="9976104" cy="590931"/>
          </a:xfrm>
        </p:spPr>
        <p:txBody>
          <a:bodyPr/>
          <a:lstStyle>
            <a:lvl1pPr algn="ctr">
              <a:defRPr baseline="0">
                <a:solidFill>
                  <a:schemeClr val="bg1"/>
                </a:solidFill>
              </a:defRPr>
            </a:lvl1pPr>
          </a:lstStyle>
          <a:p>
            <a:r>
              <a:rPr lang="en-US"/>
              <a:t>Click to edit Master title style</a:t>
            </a:r>
          </a:p>
        </p:txBody>
      </p:sp>
      <p:sp>
        <p:nvSpPr>
          <p:cNvPr id="3" name="Content Placeholder 2"/>
          <p:cNvSpPr>
            <a:spLocks noGrp="1"/>
          </p:cNvSpPr>
          <p:nvPr>
            <p:ph idx="1"/>
          </p:nvPr>
        </p:nvSpPr>
        <p:spPr>
          <a:xfrm>
            <a:off x="516750" y="2103035"/>
            <a:ext cx="9948672" cy="3718925"/>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6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3333"/>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29274687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ubtitle, and Content with CONFIDENTIAL">
    <p:spTree>
      <p:nvGrpSpPr>
        <p:cNvPr id="1" name=""/>
        <p:cNvGrpSpPr/>
        <p:nvPr/>
      </p:nvGrpSpPr>
      <p:grpSpPr>
        <a:xfrm>
          <a:off x="0" y="0"/>
          <a:ext cx="0" cy="0"/>
          <a:chOff x="0" y="0"/>
          <a:chExt cx="0" cy="0"/>
        </a:xfrm>
      </p:grpSpPr>
      <p:sp>
        <p:nvSpPr>
          <p:cNvPr id="2" name="Title 1"/>
          <p:cNvSpPr>
            <a:spLocks noGrp="1"/>
          </p:cNvSpPr>
          <p:nvPr>
            <p:ph type="title"/>
          </p:nvPr>
        </p:nvSpPr>
        <p:spPr>
          <a:xfrm>
            <a:off x="498348" y="661226"/>
            <a:ext cx="9976104" cy="590931"/>
          </a:xfrm>
        </p:spPr>
        <p:txBody>
          <a:bodyPr/>
          <a:lstStyle>
            <a:lvl1pPr algn="ctr">
              <a:defRPr>
                <a:solidFill>
                  <a:schemeClr val="bg1"/>
                </a:solidFill>
              </a:defRPr>
            </a:lvl1pPr>
          </a:lstStyle>
          <a:p>
            <a:r>
              <a:rPr lang="en-US"/>
              <a:t>Click to edit Master title style</a:t>
            </a:r>
          </a:p>
        </p:txBody>
      </p:sp>
      <p:sp>
        <p:nvSpPr>
          <p:cNvPr id="3" name="Content Placeholder 2"/>
          <p:cNvSpPr>
            <a:spLocks noGrp="1"/>
          </p:cNvSpPr>
          <p:nvPr>
            <p:ph idx="1"/>
          </p:nvPr>
        </p:nvSpPr>
        <p:spPr>
          <a:xfrm>
            <a:off x="516750" y="2103035"/>
            <a:ext cx="9948672" cy="3718925"/>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6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3333"/>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
        <p:nvSpPr>
          <p:cNvPr id="7" name="Rectangle 6"/>
          <p:cNvSpPr/>
          <p:nvPr userDrawn="1"/>
        </p:nvSpPr>
        <p:spPr>
          <a:xfrm>
            <a:off x="7049729" y="5781717"/>
            <a:ext cx="2762866" cy="248142"/>
          </a:xfrm>
          <a:prstGeom prst="rect">
            <a:avLst/>
          </a:prstGeom>
          <a:noFill/>
          <a:ln w="25400" cap="flat" cmpd="sng" algn="ctr">
            <a:noFill/>
            <a:prstDash val="solid"/>
          </a:ln>
          <a:effectLst/>
        </p:spPr>
        <p:txBody>
          <a:bodyPr rtlCol="0" anchor="b"/>
          <a:lstStyle/>
          <a:p>
            <a:pPr marL="0" marR="0" lvl="0" indent="0" algn="r" defTabSz="457200" eaLnBrk="1" fontAlgn="auto" latinLnBrk="0" hangingPunct="1">
              <a:lnSpc>
                <a:spcPct val="90000"/>
              </a:lnSpc>
              <a:spcBef>
                <a:spcPts val="0"/>
              </a:spcBef>
              <a:spcAft>
                <a:spcPts val="0"/>
              </a:spcAft>
              <a:buClrTx/>
              <a:buSzTx/>
              <a:buFontTx/>
              <a:buNone/>
              <a:tabLst/>
              <a:defRPr/>
            </a:pPr>
            <a:r>
              <a:rPr lang="en-US" sz="800" b="1" i="0" kern="0">
                <a:solidFill>
                  <a:schemeClr val="bg1"/>
                </a:solidFill>
                <a:latin typeface="Trebuchet MS"/>
              </a:rPr>
              <a:t>NVIDIA CONFIDENTIAL. DO NOT DISTRIBUTE.</a:t>
            </a:r>
          </a:p>
        </p:txBody>
      </p:sp>
    </p:spTree>
    <p:extLst>
      <p:ext uri="{BB962C8B-B14F-4D97-AF65-F5344CB8AC3E}">
        <p14:creationId xmlns:p14="http://schemas.microsoft.com/office/powerpoint/2010/main" val="41438446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ubtitle, and Content - NO LOGO &amp; PAGE NUMBER">
    <p:spTree>
      <p:nvGrpSpPr>
        <p:cNvPr id="1" name=""/>
        <p:cNvGrpSpPr/>
        <p:nvPr/>
      </p:nvGrpSpPr>
      <p:grpSpPr>
        <a:xfrm>
          <a:off x="0" y="0"/>
          <a:ext cx="0" cy="0"/>
          <a:chOff x="0" y="0"/>
          <a:chExt cx="0" cy="0"/>
        </a:xfrm>
      </p:grpSpPr>
      <p:sp>
        <p:nvSpPr>
          <p:cNvPr id="4" name="Rectangle 3"/>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661226"/>
            <a:ext cx="9976104" cy="590931"/>
          </a:xfrm>
        </p:spPr>
        <p:txBody>
          <a:bodyPr/>
          <a:lstStyle>
            <a:lvl1pPr algn="ctr">
              <a:defRPr>
                <a:solidFill>
                  <a:schemeClr val="bg1"/>
                </a:solidFill>
              </a:defRPr>
            </a:lvl1pPr>
          </a:lstStyle>
          <a:p>
            <a:r>
              <a:rPr lang="en-US"/>
              <a:t>Click to edit Master title style</a:t>
            </a:r>
          </a:p>
        </p:txBody>
      </p:sp>
      <p:sp>
        <p:nvSpPr>
          <p:cNvPr id="3" name="Content Placeholder 2"/>
          <p:cNvSpPr>
            <a:spLocks noGrp="1"/>
          </p:cNvSpPr>
          <p:nvPr>
            <p:ph idx="1"/>
          </p:nvPr>
        </p:nvSpPr>
        <p:spPr>
          <a:xfrm>
            <a:off x="512064" y="2103035"/>
            <a:ext cx="9948672" cy="3693758"/>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8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3333"/>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200396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ent with Photograph">
    <p:spTree>
      <p:nvGrpSpPr>
        <p:cNvPr id="1" name=""/>
        <p:cNvGrpSpPr/>
        <p:nvPr/>
      </p:nvGrpSpPr>
      <p:grpSpPr>
        <a:xfrm>
          <a:off x="0" y="0"/>
          <a:ext cx="0" cy="0"/>
          <a:chOff x="0" y="0"/>
          <a:chExt cx="0" cy="0"/>
        </a:xfrm>
      </p:grpSpPr>
      <p:sp>
        <p:nvSpPr>
          <p:cNvPr id="4" name="Rectangle 3"/>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633526"/>
            <a:ext cx="5922117" cy="618631"/>
          </a:xfrm>
        </p:spPr>
        <p:txBody>
          <a:bodyPr/>
          <a:lstStyle>
            <a:lvl1pPr algn="l">
              <a:defRPr>
                <a:solidFill>
                  <a:schemeClr val="bg1"/>
                </a:solidFill>
              </a:defRPr>
            </a:lvl1pPr>
          </a:lstStyle>
          <a:p>
            <a:r>
              <a:rPr lang="en-US"/>
              <a:t>Click to edit Master title style</a:t>
            </a:r>
          </a:p>
        </p:txBody>
      </p:sp>
      <p:sp>
        <p:nvSpPr>
          <p:cNvPr id="3" name="Content Placeholder 2"/>
          <p:cNvSpPr>
            <a:spLocks noGrp="1"/>
          </p:cNvSpPr>
          <p:nvPr>
            <p:ph idx="1"/>
          </p:nvPr>
        </p:nvSpPr>
        <p:spPr>
          <a:xfrm>
            <a:off x="512064" y="2103035"/>
            <a:ext cx="5905833" cy="3693758"/>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8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3333"/>
            <a:ext cx="5922117" cy="525463"/>
          </a:xfrm>
        </p:spPr>
        <p:txBody>
          <a:bodyPr/>
          <a:lstStyle>
            <a:lvl1pPr marL="0" indent="0" algn="l">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1903998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Rectangle 2"/>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661226"/>
            <a:ext cx="9976104" cy="590931"/>
          </a:xfrm>
        </p:spPr>
        <p:txBody>
          <a:bodyPr/>
          <a:lstStyle>
            <a:lvl1pPr algn="ct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578524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losing Slide">
    <p:bg>
      <p:bgPr>
        <a:solidFill>
          <a:schemeClr val="tx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2D5CEBF-9338-476B-8052-A0C77DB3EF17}"/>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21753" b="-229"/>
          <a:stretch/>
        </p:blipFill>
        <p:spPr>
          <a:xfrm flipV="1">
            <a:off x="0" y="229699"/>
            <a:ext cx="10972800" cy="5942501"/>
          </a:xfrm>
          <a:prstGeom prst="rect">
            <a:avLst/>
          </a:prstGeom>
        </p:spPr>
      </p:pic>
      <p:sp>
        <p:nvSpPr>
          <p:cNvPr id="9" name="Rectangle 8">
            <a:extLst>
              <a:ext uri="{FF2B5EF4-FFF2-40B4-BE49-F238E27FC236}">
                <a16:creationId xmlns:a16="http://schemas.microsoft.com/office/drawing/2014/main" id="{DA649158-47CE-48EE-8573-A982767AD701}"/>
              </a:ext>
            </a:extLst>
          </p:cNvPr>
          <p:cNvSpPr/>
          <p:nvPr userDrawn="1"/>
        </p:nvSpPr>
        <p:spPr>
          <a:xfrm>
            <a:off x="0" y="0"/>
            <a:ext cx="10972800" cy="6172200"/>
          </a:xfrm>
          <a:prstGeom prst="rect">
            <a:avLst/>
          </a:prstGeom>
          <a:gradFill>
            <a:gsLst>
              <a:gs pos="34000">
                <a:schemeClr val="tx1"/>
              </a:gs>
              <a:gs pos="100000">
                <a:schemeClr val="tx1">
                  <a:alpha val="3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4F85E20E-9E0B-4DBA-ADE0-F4952632A5A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83337" y="3902417"/>
            <a:ext cx="3232858" cy="1132744"/>
          </a:xfrm>
          <a:prstGeom prst="rect">
            <a:avLst/>
          </a:prstGeom>
        </p:spPr>
      </p:pic>
      <p:sp>
        <p:nvSpPr>
          <p:cNvPr id="12" name="TextBox 11">
            <a:extLst>
              <a:ext uri="{FF2B5EF4-FFF2-40B4-BE49-F238E27FC236}">
                <a16:creationId xmlns:a16="http://schemas.microsoft.com/office/drawing/2014/main" id="{6BA3ACD0-451D-4ABB-8870-656D424348FF}"/>
              </a:ext>
            </a:extLst>
          </p:cNvPr>
          <p:cNvSpPr txBox="1"/>
          <p:nvPr userDrawn="1"/>
        </p:nvSpPr>
        <p:spPr>
          <a:xfrm>
            <a:off x="481641" y="5310989"/>
            <a:ext cx="2512291" cy="3693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l">
              <a:lnSpc>
                <a:spcPct val="90000"/>
              </a:lnSpc>
            </a:pPr>
            <a:r>
              <a:rPr lang="en-US" sz="2000">
                <a:solidFill>
                  <a:schemeClr val="tx2"/>
                </a:solidFill>
                <a:latin typeface="Trebuchet MS" panose="020B0603020202020204" pitchFamily="34" charset="0"/>
              </a:rPr>
              <a:t>www.nvidia.com/dli</a:t>
            </a:r>
          </a:p>
        </p:txBody>
      </p:sp>
    </p:spTree>
    <p:extLst>
      <p:ext uri="{BB962C8B-B14F-4D97-AF65-F5344CB8AC3E}">
        <p14:creationId xmlns:p14="http://schemas.microsoft.com/office/powerpoint/2010/main" val="4254789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ransition - Green">
    <p:spTree>
      <p:nvGrpSpPr>
        <p:cNvPr id="1" name=""/>
        <p:cNvGrpSpPr/>
        <p:nvPr/>
      </p:nvGrpSpPr>
      <p:grpSpPr>
        <a:xfrm>
          <a:off x="0" y="0"/>
          <a:ext cx="0" cy="0"/>
          <a:chOff x="0" y="0"/>
          <a:chExt cx="0" cy="0"/>
        </a:xfrm>
      </p:grpSpPr>
      <p:sp>
        <p:nvSpPr>
          <p:cNvPr id="3" name="Rectangle 2"/>
          <p:cNvSpPr/>
          <p:nvPr userDrawn="1"/>
        </p:nvSpPr>
        <p:spPr>
          <a:xfrm>
            <a:off x="0" y="0"/>
            <a:ext cx="10972800" cy="6172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2790635"/>
            <a:ext cx="9976104" cy="590931"/>
          </a:xfrm>
        </p:spPr>
        <p:txBody>
          <a:bodyPr anchor="ct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9672939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ubtitle, and 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98348" y="654352"/>
            <a:ext cx="9976104" cy="590931"/>
          </a:xfrm>
        </p:spPr>
        <p:txBody>
          <a:bodyPr/>
          <a:lstStyle>
            <a:lvl1pPr algn="ctr">
              <a:defRPr>
                <a:solidFill>
                  <a:schemeClr val="bg1"/>
                </a:solidFill>
              </a:defRPr>
            </a:lvl1pPr>
          </a:lstStyle>
          <a:p>
            <a:r>
              <a:rPr lang="en-US"/>
              <a:t>Click to edit Master title style</a:t>
            </a:r>
          </a:p>
        </p:txBody>
      </p:sp>
      <p:sp>
        <p:nvSpPr>
          <p:cNvPr id="3" name="Content Placeholder 2"/>
          <p:cNvSpPr>
            <a:spLocks noGrp="1"/>
          </p:cNvSpPr>
          <p:nvPr>
            <p:ph sz="half" idx="1"/>
          </p:nvPr>
        </p:nvSpPr>
        <p:spPr>
          <a:xfrm>
            <a:off x="498348" y="2111661"/>
            <a:ext cx="4945063" cy="3693521"/>
          </a:xfrm>
        </p:spPr>
        <p:txBody>
          <a:bodyPr/>
          <a:lstStyle>
            <a:lvl1pPr marL="231775" indent="-231775">
              <a:buSzPct val="100000"/>
              <a:buFontTx/>
              <a:buBlip>
                <a:blip r:embed="rId2"/>
              </a:buBlip>
              <a:defRPr sz="2400" b="0">
                <a:solidFill>
                  <a:schemeClr val="bg1"/>
                </a:solidFill>
              </a:defRPr>
            </a:lvl1pPr>
            <a:lvl2pPr marL="803275" indent="-231775">
              <a:buSzPct val="100000"/>
              <a:buFontTx/>
              <a:buBlip>
                <a:blip r:embed="rId2"/>
              </a:buBlip>
              <a:defRPr sz="2000" b="0">
                <a:solidFill>
                  <a:schemeClr val="bg1"/>
                </a:solidFill>
              </a:defRPr>
            </a:lvl2pPr>
            <a:lvl3pPr marL="1255713" indent="-166688">
              <a:buSzPct val="100000"/>
              <a:buFontTx/>
              <a:buBlip>
                <a:blip r:embed="rId2"/>
              </a:buBlip>
              <a:defRPr sz="1800" b="0">
                <a:solidFill>
                  <a:schemeClr val="bg1"/>
                </a:solidFill>
              </a:defRPr>
            </a:lvl3pPr>
            <a:lvl4pPr marL="1774825" indent="-228600">
              <a:buFont typeface="Wingdings" panose="05000000000000000000" pitchFamily="2" charset="2"/>
              <a:buChar char="§"/>
              <a:defRPr sz="1800" b="0">
                <a:solidFill>
                  <a:schemeClr val="tx1"/>
                </a:solidFill>
              </a:defRPr>
            </a:lvl4pPr>
            <a:lvl5pPr marL="2117725" indent="-228600">
              <a:buFont typeface="Wingdings" panose="05000000000000000000" pitchFamily="2" charset="2"/>
              <a:buChar char="§"/>
              <a:defRPr sz="1800" b="0">
                <a:solidFill>
                  <a:schemeClr val="tx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p:txBody>
      </p:sp>
      <p:sp>
        <p:nvSpPr>
          <p:cNvPr id="4" name="Content Placeholder 3"/>
          <p:cNvSpPr>
            <a:spLocks noGrp="1"/>
          </p:cNvSpPr>
          <p:nvPr>
            <p:ph sz="half" idx="2"/>
          </p:nvPr>
        </p:nvSpPr>
        <p:spPr>
          <a:xfrm>
            <a:off x="5529390" y="2111661"/>
            <a:ext cx="4945062" cy="3693521"/>
          </a:xfrm>
        </p:spPr>
        <p:txBody>
          <a:bodyPr/>
          <a:lstStyle>
            <a:lvl1pPr marL="231775" indent="-231775">
              <a:buSzPct val="100000"/>
              <a:buFontTx/>
              <a:buBlip>
                <a:blip r:embed="rId2"/>
              </a:buBlip>
              <a:defRPr sz="2400" b="0">
                <a:solidFill>
                  <a:schemeClr val="bg1"/>
                </a:solidFill>
              </a:defRPr>
            </a:lvl1pPr>
            <a:lvl2pPr marL="803275" indent="-231775">
              <a:buSzPct val="100000"/>
              <a:buFontTx/>
              <a:buBlip>
                <a:blip r:embed="rId2"/>
              </a:buBlip>
              <a:defRPr sz="2000" b="0">
                <a:solidFill>
                  <a:schemeClr val="bg1"/>
                </a:solidFill>
              </a:defRPr>
            </a:lvl2pPr>
            <a:lvl3pPr marL="1255713" indent="-166688">
              <a:buSzPct val="100000"/>
              <a:buFontTx/>
              <a:buBlip>
                <a:blip r:embed="rId2"/>
              </a:buBlip>
              <a:defRPr sz="1800" b="0">
                <a:solidFill>
                  <a:schemeClr val="bg1"/>
                </a:solidFill>
              </a:defRPr>
            </a:lvl3pPr>
            <a:lvl4pPr marL="1774825" indent="-228600">
              <a:buFont typeface="Wingdings" panose="05000000000000000000" pitchFamily="2" charset="2"/>
              <a:buChar char="§"/>
              <a:defRPr sz="1800" b="0">
                <a:solidFill>
                  <a:schemeClr val="tx1"/>
                </a:solidFill>
              </a:defRPr>
            </a:lvl4pPr>
            <a:lvl5pPr marL="2117725" indent="-228600">
              <a:buFont typeface="Wingdings" panose="05000000000000000000" pitchFamily="2" charset="2"/>
              <a:buChar char="§"/>
              <a:defRPr sz="1800" b="0">
                <a:solidFill>
                  <a:schemeClr val="tx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0568"/>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20188670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Video">
    <p:spTree>
      <p:nvGrpSpPr>
        <p:cNvPr id="1" name=""/>
        <p:cNvGrpSpPr/>
        <p:nvPr/>
      </p:nvGrpSpPr>
      <p:grpSpPr>
        <a:xfrm>
          <a:off x="0" y="0"/>
          <a:ext cx="0" cy="0"/>
          <a:chOff x="0" y="0"/>
          <a:chExt cx="0" cy="0"/>
        </a:xfrm>
      </p:grpSpPr>
      <p:sp>
        <p:nvSpPr>
          <p:cNvPr id="4" name="Rectangle 3"/>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553497" y="5352631"/>
            <a:ext cx="7865806" cy="369332"/>
          </a:xfrm>
        </p:spPr>
        <p:txBody>
          <a:bodyPr anchor="b"/>
          <a:lstStyle>
            <a:lvl1pPr algn="l">
              <a:defRPr sz="2000">
                <a:solidFill>
                  <a:schemeClr val="bg1"/>
                </a:solidFill>
              </a:defRPr>
            </a:lvl1pPr>
          </a:lstStyle>
          <a:p>
            <a:r>
              <a:rPr lang="en-US"/>
              <a:t>Click to edit Master title style</a:t>
            </a:r>
          </a:p>
        </p:txBody>
      </p:sp>
      <p:pic>
        <p:nvPicPr>
          <p:cNvPr id="3" name="Picture 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713271" y="5142126"/>
            <a:ext cx="7546258" cy="104086"/>
          </a:xfrm>
          <a:prstGeom prst="rect">
            <a:avLst/>
          </a:prstGeom>
        </p:spPr>
      </p:pic>
    </p:spTree>
    <p:extLst>
      <p:ext uri="{BB962C8B-B14F-4D97-AF65-F5344CB8AC3E}">
        <p14:creationId xmlns:p14="http://schemas.microsoft.com/office/powerpoint/2010/main" val="1172200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Rectangle 2"/>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241428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DEMO Placeholder">
    <p:spTree>
      <p:nvGrpSpPr>
        <p:cNvPr id="1" name=""/>
        <p:cNvGrpSpPr/>
        <p:nvPr/>
      </p:nvGrpSpPr>
      <p:grpSpPr>
        <a:xfrm>
          <a:off x="0" y="0"/>
          <a:ext cx="0" cy="0"/>
          <a:chOff x="0" y="0"/>
          <a:chExt cx="0" cy="0"/>
        </a:xfrm>
      </p:grpSpPr>
      <p:sp>
        <p:nvSpPr>
          <p:cNvPr id="4" name="Rectangle 3"/>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5169473"/>
            <a:ext cx="9976104" cy="535531"/>
          </a:xfrm>
        </p:spPr>
        <p:txBody>
          <a:bodyPr anchor="ctr"/>
          <a:lstStyle>
            <a:lvl1pPr algn="l">
              <a:defRPr sz="3200">
                <a:solidFill>
                  <a:schemeClr val="tx1"/>
                </a:solidFill>
              </a:defRPr>
            </a:lvl1pPr>
          </a:lstStyle>
          <a:p>
            <a:r>
              <a:rPr lang="en-US"/>
              <a:t>Click to edit Master title style</a:t>
            </a:r>
          </a:p>
        </p:txBody>
      </p:sp>
    </p:spTree>
    <p:extLst>
      <p:ext uri="{BB962C8B-B14F-4D97-AF65-F5344CB8AC3E}">
        <p14:creationId xmlns:p14="http://schemas.microsoft.com/office/powerpoint/2010/main" val="12399957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Quote and Segu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0972800" cy="6172200"/>
          </a:xfrm>
          <a:prstGeom prst="rect">
            <a:avLst/>
          </a:prstGeom>
        </p:spPr>
      </p:pic>
    </p:spTree>
    <p:extLst>
      <p:ext uri="{BB962C8B-B14F-4D97-AF65-F5344CB8AC3E}">
        <p14:creationId xmlns:p14="http://schemas.microsoft.com/office/powerpoint/2010/main" val="3885386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Title and Subtitle">
    <p:spTree>
      <p:nvGrpSpPr>
        <p:cNvPr id="1" name=""/>
        <p:cNvGrpSpPr/>
        <p:nvPr/>
      </p:nvGrpSpPr>
      <p:grpSpPr>
        <a:xfrm>
          <a:off x="0" y="0"/>
          <a:ext cx="0" cy="0"/>
          <a:chOff x="0" y="0"/>
          <a:chExt cx="0" cy="0"/>
        </a:xfrm>
      </p:grpSpPr>
      <p:sp>
        <p:nvSpPr>
          <p:cNvPr id="2" name="Title 1"/>
          <p:cNvSpPr>
            <a:spLocks noGrp="1"/>
          </p:cNvSpPr>
          <p:nvPr>
            <p:ph type="title"/>
          </p:nvPr>
        </p:nvSpPr>
        <p:spPr>
          <a:xfrm>
            <a:off x="498348" y="661226"/>
            <a:ext cx="9976104" cy="590931"/>
          </a:xfrm>
        </p:spPr>
        <p:txBody>
          <a:bodyPr/>
          <a:lstStyle>
            <a:lvl1pPr algn="ctr">
              <a:defRPr baseline="0">
                <a:solidFill>
                  <a:schemeClr val="bg1"/>
                </a:solidFill>
              </a:defRPr>
            </a:lvl1pPr>
          </a:lstStyle>
          <a:p>
            <a:r>
              <a:rPr lang="en-US"/>
              <a:t>Click to edit Master title style</a:t>
            </a:r>
          </a:p>
        </p:txBody>
      </p:sp>
      <p:sp>
        <p:nvSpPr>
          <p:cNvPr id="5" name="Text Placeholder 4"/>
          <p:cNvSpPr>
            <a:spLocks noGrp="1"/>
          </p:cNvSpPr>
          <p:nvPr>
            <p:ph type="body" sz="quarter" idx="10"/>
          </p:nvPr>
        </p:nvSpPr>
        <p:spPr>
          <a:xfrm>
            <a:off x="498348" y="1183334"/>
            <a:ext cx="9976104" cy="525463"/>
          </a:xfrm>
          <a:prstGeom prst="rect">
            <a:avLst/>
          </a:prstGeom>
        </p:spPr>
        <p:txBody>
          <a:bodyPr/>
          <a:lstStyle>
            <a:lvl1pPr marL="0" indent="0" algn="ctr">
              <a:buFontTx/>
              <a:buNone/>
              <a:defRPr sz="2400" b="0">
                <a:solidFill>
                  <a:schemeClr val="tx2"/>
                </a:solidFill>
                <a:latin typeface="Trebuchet MS" panose="020B0603020202020204" pitchFamily="34" charset="0"/>
              </a:defRPr>
            </a:lvl1pPr>
            <a:lvl2pPr marL="571454" indent="0" algn="ctr">
              <a:buFontTx/>
              <a:buNone/>
              <a:defRPr sz="2800">
                <a:solidFill>
                  <a:schemeClr val="tx2"/>
                </a:solidFill>
                <a:latin typeface="Trebuchet MS" panose="020B0603020202020204" pitchFamily="34" charset="0"/>
              </a:defRPr>
            </a:lvl2pPr>
            <a:lvl3pPr marL="1088938" indent="0" algn="ctr">
              <a:buFontTx/>
              <a:buNone/>
              <a:defRPr sz="2800">
                <a:solidFill>
                  <a:schemeClr val="tx2"/>
                </a:solidFill>
                <a:latin typeface="Trebuchet MS" panose="020B0603020202020204" pitchFamily="34" charset="0"/>
              </a:defRPr>
            </a:lvl3pPr>
            <a:lvl4pPr marL="1546101" indent="0" algn="ctr">
              <a:buFontTx/>
              <a:buNone/>
              <a:defRPr sz="2800">
                <a:solidFill>
                  <a:schemeClr val="tx2"/>
                </a:solidFill>
                <a:latin typeface="Trebuchet MS" panose="020B0603020202020204" pitchFamily="34" charset="0"/>
              </a:defRPr>
            </a:lvl4pPr>
            <a:lvl5pPr marL="1888974"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368416136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176001" y="722069"/>
            <a:ext cx="7773366" cy="2287288"/>
          </a:xfrm>
        </p:spPr>
        <p:txBody>
          <a:bodyPr bIns="0" anchor="b">
            <a:normAutofit/>
          </a:bodyPr>
          <a:lstStyle>
            <a:lvl1pPr algn="l">
              <a:defRPr sz="5940"/>
            </a:lvl1pPr>
          </a:lstStyle>
          <a:p>
            <a:r>
              <a:rPr lang="en-US"/>
              <a:t>Click to edit Master title style</a:t>
            </a:r>
            <a:endParaRPr lang="en-US" dirty="0"/>
          </a:p>
        </p:txBody>
      </p:sp>
      <p:sp>
        <p:nvSpPr>
          <p:cNvPr id="3" name="Subtitle 2"/>
          <p:cNvSpPr>
            <a:spLocks noGrp="1"/>
          </p:cNvSpPr>
          <p:nvPr>
            <p:ph type="subTitle" idx="1"/>
          </p:nvPr>
        </p:nvSpPr>
        <p:spPr>
          <a:xfrm>
            <a:off x="2176002" y="3178084"/>
            <a:ext cx="7773365" cy="879859"/>
          </a:xfrm>
        </p:spPr>
        <p:txBody>
          <a:bodyPr tIns="91440" bIns="91440">
            <a:normAutofit/>
          </a:bodyPr>
          <a:lstStyle>
            <a:lvl1pPr marL="0" indent="0" algn="l">
              <a:buNone/>
              <a:defRPr sz="1620" b="0" cap="all" baseline="0">
                <a:solidFill>
                  <a:schemeClr val="tx1"/>
                </a:solidFill>
              </a:defRPr>
            </a:lvl1pPr>
            <a:lvl2pPr marL="411480" indent="0" algn="ctr">
              <a:buNone/>
              <a:defRPr sz="1620"/>
            </a:lvl2pPr>
            <a:lvl3pPr marL="822960" indent="0" algn="ctr">
              <a:buNone/>
              <a:defRPr sz="1620"/>
            </a:lvl3pPr>
            <a:lvl4pPr marL="1234440" indent="0" algn="ctr">
              <a:buNone/>
              <a:defRPr sz="1440"/>
            </a:lvl4pPr>
            <a:lvl5pPr marL="1645920" indent="0" algn="ctr">
              <a:buNone/>
              <a:defRPr sz="1440"/>
            </a:lvl5pPr>
            <a:lvl6pPr marL="2057400" indent="0" algn="ctr">
              <a:buNone/>
              <a:defRPr sz="1440"/>
            </a:lvl6pPr>
            <a:lvl7pPr marL="2468880" indent="0" algn="ctr">
              <a:buNone/>
              <a:defRPr sz="1440"/>
            </a:lvl7pPr>
            <a:lvl8pPr marL="2880360" indent="0" algn="ctr">
              <a:buNone/>
              <a:defRPr sz="1440"/>
            </a:lvl8pPr>
            <a:lvl9pPr marL="3291840" indent="0" algn="ctr">
              <a:buNone/>
              <a:defRPr sz="144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2/9/2021</a:t>
            </a:fld>
            <a:endParaRPr lang="en-US" dirty="0"/>
          </a:p>
        </p:txBody>
      </p:sp>
      <p:sp>
        <p:nvSpPr>
          <p:cNvPr id="5" name="Footer Placeholder 4"/>
          <p:cNvSpPr>
            <a:spLocks noGrp="1"/>
          </p:cNvSpPr>
          <p:nvPr>
            <p:ph type="ftr" sz="quarter" idx="11"/>
          </p:nvPr>
        </p:nvSpPr>
        <p:spPr>
          <a:xfrm>
            <a:off x="2174850" y="296377"/>
            <a:ext cx="4476524" cy="278281"/>
          </a:xfrm>
        </p:spPr>
        <p:txBody>
          <a:bodyPr/>
          <a:lstStyle/>
          <a:p>
            <a:endParaRPr lang="en-US" dirty="0"/>
          </a:p>
        </p:txBody>
      </p:sp>
      <p:sp>
        <p:nvSpPr>
          <p:cNvPr id="6" name="Slide Number Placeholder 5"/>
          <p:cNvSpPr>
            <a:spLocks noGrp="1"/>
          </p:cNvSpPr>
          <p:nvPr>
            <p:ph type="sldNum" sz="quarter" idx="12"/>
          </p:nvPr>
        </p:nvSpPr>
        <p:spPr>
          <a:xfrm>
            <a:off x="1293898" y="719076"/>
            <a:ext cx="729917" cy="453220"/>
          </a:xfrm>
        </p:spPr>
        <p:txBody>
          <a:bodyPr/>
          <a:lstStyle/>
          <a:p>
            <a:fld id="{6D22F896-40B5-4ADD-8801-0D06FADFA095}" type="slidenum">
              <a:rPr lang="en-US" dirty="0"/>
              <a:t>‹#›</a:t>
            </a:fld>
            <a:endParaRPr lang="en-US" dirty="0"/>
          </a:p>
        </p:txBody>
      </p:sp>
      <p:cxnSp>
        <p:nvCxnSpPr>
          <p:cNvPr id="15" name="Straight Connector 14"/>
          <p:cNvCxnSpPr/>
          <p:nvPr/>
        </p:nvCxnSpPr>
        <p:spPr>
          <a:xfrm>
            <a:off x="2176002" y="3175688"/>
            <a:ext cx="7773365"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130878477"/>
      </p:ext>
    </p:extLst>
  </p:cSld>
  <p:clrMapOvr>
    <a:masterClrMapping/>
  </p:clrMapOvr>
  <p:hf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2/9/2021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33" name="Straight Connector 32"/>
          <p:cNvCxnSpPr/>
          <p:nvPr/>
        </p:nvCxnSpPr>
        <p:spPr>
          <a:xfrm>
            <a:off x="1308506" y="1662379"/>
            <a:ext cx="864677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737206162"/>
      </p:ext>
    </p:extLst>
  </p:cSld>
  <p:clrMapOvr>
    <a:masterClrMapping/>
  </p:clrMapOvr>
  <p:hf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308815" y="1580517"/>
            <a:ext cx="7778839" cy="1699155"/>
          </a:xfrm>
        </p:spPr>
        <p:txBody>
          <a:bodyPr anchor="b">
            <a:normAutofit/>
          </a:bodyPr>
          <a:lstStyle>
            <a:lvl1pPr algn="l">
              <a:defRPr sz="3240"/>
            </a:lvl1pPr>
          </a:lstStyle>
          <a:p>
            <a:r>
              <a:rPr lang="en-US"/>
              <a:t>Click to edit Master title style</a:t>
            </a:r>
            <a:endParaRPr lang="en-US" dirty="0"/>
          </a:p>
        </p:txBody>
      </p:sp>
      <p:sp>
        <p:nvSpPr>
          <p:cNvPr id="3" name="Text Placeholder 2"/>
          <p:cNvSpPr>
            <a:spLocks noGrp="1"/>
          </p:cNvSpPr>
          <p:nvPr>
            <p:ph type="body" idx="1"/>
          </p:nvPr>
        </p:nvSpPr>
        <p:spPr>
          <a:xfrm>
            <a:off x="1308815" y="3425576"/>
            <a:ext cx="7767401" cy="911636"/>
          </a:xfrm>
        </p:spPr>
        <p:txBody>
          <a:bodyPr tIns="91440">
            <a:normAutofit/>
          </a:bodyPr>
          <a:lstStyle>
            <a:lvl1pPr marL="0" indent="0" algn="l">
              <a:buNone/>
              <a:defRPr sz="1620">
                <a:solidFill>
                  <a:schemeClr val="tx1"/>
                </a:solidFill>
              </a:defRPr>
            </a:lvl1pPr>
            <a:lvl2pPr marL="411480" indent="0">
              <a:buNone/>
              <a:defRPr sz="1620">
                <a:solidFill>
                  <a:schemeClr val="tx1">
                    <a:tint val="75000"/>
                  </a:schemeClr>
                </a:solidFill>
              </a:defRPr>
            </a:lvl2pPr>
            <a:lvl3pPr marL="822960" indent="0">
              <a:buNone/>
              <a:defRPr sz="1620">
                <a:solidFill>
                  <a:schemeClr val="tx1">
                    <a:tint val="75000"/>
                  </a:schemeClr>
                </a:solidFill>
              </a:defRPr>
            </a:lvl3pPr>
            <a:lvl4pPr marL="1234440" indent="0">
              <a:buNone/>
              <a:defRPr sz="1440">
                <a:solidFill>
                  <a:schemeClr val="tx1">
                    <a:tint val="75000"/>
                  </a:schemeClr>
                </a:solidFill>
              </a:defRPr>
            </a:lvl4pPr>
            <a:lvl5pPr marL="1645920" indent="0">
              <a:buNone/>
              <a:defRPr sz="1440">
                <a:solidFill>
                  <a:schemeClr val="tx1">
                    <a:tint val="75000"/>
                  </a:schemeClr>
                </a:solidFill>
              </a:defRPr>
            </a:lvl5pPr>
            <a:lvl6pPr marL="2057400" indent="0">
              <a:buNone/>
              <a:defRPr sz="1440">
                <a:solidFill>
                  <a:schemeClr val="tx1">
                    <a:tint val="75000"/>
                  </a:schemeClr>
                </a:solidFill>
              </a:defRPr>
            </a:lvl6pPr>
            <a:lvl7pPr marL="2468880" indent="0">
              <a:buNone/>
              <a:defRPr sz="1440">
                <a:solidFill>
                  <a:schemeClr val="tx1">
                    <a:tint val="75000"/>
                  </a:schemeClr>
                </a:solidFill>
              </a:defRPr>
            </a:lvl7pPr>
            <a:lvl8pPr marL="2880360" indent="0">
              <a:buNone/>
              <a:defRPr sz="1440">
                <a:solidFill>
                  <a:schemeClr val="tx1">
                    <a:tint val="75000"/>
                  </a:schemeClr>
                </a:solidFill>
              </a:defRPr>
            </a:lvl8pPr>
            <a:lvl9pPr marL="3291840" indent="0">
              <a:buNone/>
              <a:defRPr sz="144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2/9/2021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15" name="Straight Connector 14"/>
          <p:cNvCxnSpPr/>
          <p:nvPr/>
        </p:nvCxnSpPr>
        <p:spPr>
          <a:xfrm>
            <a:off x="1308815" y="3424487"/>
            <a:ext cx="776740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932880496"/>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98348" y="661226"/>
            <a:ext cx="9976104" cy="590931"/>
          </a:xfrm>
        </p:spPr>
        <p:txBody>
          <a:bodyPr/>
          <a:lstStyle>
            <a:lvl1pPr algn="ctr">
              <a:defRPr baseline="0">
                <a:solidFill>
                  <a:schemeClr val="bg1"/>
                </a:solidFill>
              </a:defRPr>
            </a:lvl1pPr>
          </a:lstStyle>
          <a:p>
            <a:r>
              <a:rPr lang="en-US"/>
              <a:t>Click to edit Master title style</a:t>
            </a:r>
          </a:p>
        </p:txBody>
      </p:sp>
      <p:sp>
        <p:nvSpPr>
          <p:cNvPr id="3" name="Content Placeholder 2"/>
          <p:cNvSpPr>
            <a:spLocks noGrp="1"/>
          </p:cNvSpPr>
          <p:nvPr>
            <p:ph idx="1"/>
          </p:nvPr>
        </p:nvSpPr>
        <p:spPr>
          <a:xfrm>
            <a:off x="516750" y="2103035"/>
            <a:ext cx="9948672" cy="3718925"/>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6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3333"/>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2293701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304296" y="724400"/>
            <a:ext cx="8645072" cy="95337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302598" y="1809790"/>
            <a:ext cx="4180637" cy="310373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772394" y="1815609"/>
            <a:ext cx="4180637" cy="30973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2/9/2021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35" name="Straight Connector 34"/>
          <p:cNvCxnSpPr/>
          <p:nvPr/>
        </p:nvCxnSpPr>
        <p:spPr>
          <a:xfrm>
            <a:off x="1308506" y="1662379"/>
            <a:ext cx="864677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084785944"/>
      </p:ext>
    </p:extLst>
  </p:cSld>
  <p:clrMapOvr>
    <a:masterClrMapping/>
  </p:clrMapOvr>
  <p:hf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02472" y="723747"/>
            <a:ext cx="8646895" cy="95068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02472" y="1817594"/>
            <a:ext cx="4180637" cy="721749"/>
          </a:xfrm>
        </p:spPr>
        <p:txBody>
          <a:bodyPr anchor="b">
            <a:normAutofit/>
          </a:bodyPr>
          <a:lstStyle>
            <a:lvl1pPr marL="0" indent="0">
              <a:lnSpc>
                <a:spcPct val="100000"/>
              </a:lnSpc>
              <a:buNone/>
              <a:defRPr sz="1980" b="0" cap="all" baseline="0">
                <a:solidFill>
                  <a:schemeClr val="accent1"/>
                </a:solidFill>
              </a:defRPr>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en-US"/>
              <a:t>Click to edit Master text styles</a:t>
            </a:r>
          </a:p>
        </p:txBody>
      </p:sp>
      <p:sp>
        <p:nvSpPr>
          <p:cNvPr id="4" name="Content Placeholder 3"/>
          <p:cNvSpPr>
            <a:spLocks noGrp="1"/>
          </p:cNvSpPr>
          <p:nvPr>
            <p:ph sz="half" idx="2"/>
          </p:nvPr>
        </p:nvSpPr>
        <p:spPr>
          <a:xfrm>
            <a:off x="1302472" y="2541843"/>
            <a:ext cx="4180637" cy="23800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771126" y="1820703"/>
            <a:ext cx="4180637" cy="722013"/>
          </a:xfrm>
        </p:spPr>
        <p:txBody>
          <a:bodyPr anchor="b">
            <a:normAutofit/>
          </a:bodyPr>
          <a:lstStyle>
            <a:lvl1pPr marL="0" indent="0">
              <a:lnSpc>
                <a:spcPct val="100000"/>
              </a:lnSpc>
              <a:buNone/>
              <a:defRPr sz="1980" b="0" cap="all" baseline="0">
                <a:solidFill>
                  <a:schemeClr val="accent1"/>
                </a:solidFill>
              </a:defRPr>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en-US"/>
              <a:t>Click to edit Master text styles</a:t>
            </a:r>
          </a:p>
        </p:txBody>
      </p:sp>
      <p:sp>
        <p:nvSpPr>
          <p:cNvPr id="6" name="Content Placeholder 5"/>
          <p:cNvSpPr>
            <a:spLocks noGrp="1"/>
          </p:cNvSpPr>
          <p:nvPr>
            <p:ph sz="quarter" idx="4"/>
          </p:nvPr>
        </p:nvSpPr>
        <p:spPr>
          <a:xfrm>
            <a:off x="5771126" y="2539342"/>
            <a:ext cx="4180637" cy="237363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2/9/2021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cxnSp>
        <p:nvCxnSpPr>
          <p:cNvPr id="29" name="Straight Connector 28"/>
          <p:cNvCxnSpPr/>
          <p:nvPr/>
        </p:nvCxnSpPr>
        <p:spPr>
          <a:xfrm>
            <a:off x="1308506" y="1662379"/>
            <a:ext cx="864677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264529465"/>
      </p:ext>
    </p:extLst>
  </p:cSld>
  <p:clrMapOvr>
    <a:masterClrMapping/>
  </p:clrMapOvr>
  <p:hf hdr="0" ftr="0" dt="0"/>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2/9/2021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cxnSp>
        <p:nvCxnSpPr>
          <p:cNvPr id="25" name="Straight Connector 24"/>
          <p:cNvCxnSpPr/>
          <p:nvPr/>
        </p:nvCxnSpPr>
        <p:spPr>
          <a:xfrm>
            <a:off x="1308506" y="1662379"/>
            <a:ext cx="8646770"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7" name="Rectangle 6">
            <a:extLst>
              <a:ext uri="{FF2B5EF4-FFF2-40B4-BE49-F238E27FC236}">
                <a16:creationId xmlns:a16="http://schemas.microsoft.com/office/drawing/2014/main" id="{BA34F37B-3DDD-4163-901A-E0BA247B64D2}"/>
              </a:ext>
            </a:extLst>
          </p:cNvPr>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5815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2/9/2021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1728408743"/>
      </p:ext>
    </p:extLst>
  </p:cSld>
  <p:clrMapOvr>
    <a:masterClrMapping/>
  </p:clrMapOvr>
  <p:hf hdr="0" ftr="0" dt="0"/>
</p:sldLayout>
</file>

<file path=ppt/slideLayouts/slideLayout3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00204" y="719076"/>
            <a:ext cx="2945789" cy="2022405"/>
          </a:xfrm>
        </p:spPr>
        <p:txBody>
          <a:bodyPr anchor="b">
            <a:normAutofit/>
          </a:bodyPr>
          <a:lstStyle>
            <a:lvl1pPr algn="l">
              <a:defRPr sz="2160"/>
            </a:lvl1pPr>
          </a:lstStyle>
          <a:p>
            <a:r>
              <a:rPr lang="en-US"/>
              <a:t>Click to edit Master title style</a:t>
            </a:r>
            <a:endParaRPr lang="en-US" dirty="0"/>
          </a:p>
        </p:txBody>
      </p:sp>
      <p:sp>
        <p:nvSpPr>
          <p:cNvPr id="3" name="Content Placeholder 2"/>
          <p:cNvSpPr>
            <a:spLocks noGrp="1"/>
          </p:cNvSpPr>
          <p:nvPr>
            <p:ph idx="1"/>
          </p:nvPr>
        </p:nvSpPr>
        <p:spPr>
          <a:xfrm>
            <a:off x="4539343" y="719077"/>
            <a:ext cx="5411223" cy="4192943"/>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300204" y="2884942"/>
            <a:ext cx="2947512" cy="2023363"/>
          </a:xfrm>
        </p:spPr>
        <p:txBody>
          <a:bodyPr/>
          <a:lstStyle>
            <a:lvl1pPr marL="0" indent="0" algn="l">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2/9/2021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17" name="Straight Connector 16"/>
          <p:cNvCxnSpPr/>
          <p:nvPr/>
        </p:nvCxnSpPr>
        <p:spPr>
          <a:xfrm>
            <a:off x="1303452" y="2884942"/>
            <a:ext cx="294254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887152225"/>
      </p:ext>
    </p:extLst>
  </p:cSld>
  <p:clrMapOvr>
    <a:masterClrMapping/>
  </p:clrMapOvr>
  <p:hf hdr="0" ftr="0" dt="0"/>
</p:sldLayout>
</file>

<file path=ppt/slideLayouts/slideLayout3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6729649" y="433953"/>
            <a:ext cx="3667080" cy="463419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306086" y="1016562"/>
            <a:ext cx="4979095" cy="1647526"/>
          </a:xfrm>
        </p:spPr>
        <p:txBody>
          <a:bodyPr anchor="b">
            <a:normAutofit/>
          </a:bodyPr>
          <a:lstStyle>
            <a:lvl1pPr>
              <a:defRPr sz="288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11951" y="1010288"/>
            <a:ext cx="2512054" cy="3479694"/>
          </a:xfrm>
          <a:solidFill>
            <a:schemeClr val="bg1">
              <a:lumMod val="85000"/>
            </a:schemeClr>
          </a:solidFill>
          <a:ln w="9525" cap="sq">
            <a:noFill/>
            <a:miter lim="800000"/>
          </a:ln>
          <a:effectLst/>
        </p:spPr>
        <p:txBody>
          <a:bodyPr anchor="t"/>
          <a:lstStyle>
            <a:lvl1pPr marL="0" indent="0" algn="ctr">
              <a:buNone/>
              <a:defRPr sz="2880"/>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r>
              <a:rPr lang="en-US"/>
              <a:t>Click icon to add picture</a:t>
            </a:r>
            <a:endParaRPr lang="en-US" dirty="0"/>
          </a:p>
        </p:txBody>
      </p:sp>
      <p:sp>
        <p:nvSpPr>
          <p:cNvPr id="4" name="Text Placeholder 3"/>
          <p:cNvSpPr>
            <a:spLocks noGrp="1"/>
          </p:cNvSpPr>
          <p:nvPr>
            <p:ph type="body" sz="half" idx="2"/>
          </p:nvPr>
        </p:nvSpPr>
        <p:spPr>
          <a:xfrm>
            <a:off x="1305296" y="2831393"/>
            <a:ext cx="4971964" cy="1803368"/>
          </a:xfrm>
        </p:spPr>
        <p:txBody>
          <a:bodyPr>
            <a:normAutofit/>
          </a:bodyPr>
          <a:lstStyle>
            <a:lvl1pPr marL="0" indent="0" algn="l">
              <a:buNone/>
              <a:defRPr sz="162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en-US"/>
              <a:t>Click to edit Master text styles</a:t>
            </a:r>
          </a:p>
        </p:txBody>
      </p:sp>
      <p:sp>
        <p:nvSpPr>
          <p:cNvPr id="5" name="Date Placeholder 4"/>
          <p:cNvSpPr>
            <a:spLocks noGrp="1"/>
          </p:cNvSpPr>
          <p:nvPr>
            <p:ph type="dt" sz="half" idx="10"/>
          </p:nvPr>
        </p:nvSpPr>
        <p:spPr>
          <a:xfrm>
            <a:off x="1302644" y="4922871"/>
            <a:ext cx="4974616" cy="288111"/>
          </a:xfrm>
        </p:spPr>
        <p:txBody>
          <a:bodyPr/>
          <a:lstStyle>
            <a:lvl1pPr algn="l">
              <a:defRPr/>
            </a:lvl1pPr>
          </a:lstStyle>
          <a:p>
            <a:fld id="{48A87A34-81AB-432B-8DAE-1953F412C126}" type="datetimeFigureOut">
              <a:rPr lang="en-US" dirty="0"/>
              <a:pPr/>
              <a:t>2/9/2021</a:t>
            </a:fld>
            <a:endParaRPr lang="en-US" dirty="0"/>
          </a:p>
        </p:txBody>
      </p:sp>
      <p:sp>
        <p:nvSpPr>
          <p:cNvPr id="6" name="Footer Placeholder 5"/>
          <p:cNvSpPr>
            <a:spLocks noGrp="1"/>
          </p:cNvSpPr>
          <p:nvPr>
            <p:ph type="ftr" sz="quarter" idx="11"/>
          </p:nvPr>
        </p:nvSpPr>
        <p:spPr>
          <a:xfrm>
            <a:off x="1302644" y="286776"/>
            <a:ext cx="4986904" cy="288838"/>
          </a:xfrm>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31" name="Straight Connector 30"/>
          <p:cNvCxnSpPr/>
          <p:nvPr/>
        </p:nvCxnSpPr>
        <p:spPr>
          <a:xfrm>
            <a:off x="1302644" y="2829245"/>
            <a:ext cx="497461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05397200"/>
      </p:ext>
    </p:extLst>
  </p:cSld>
  <p:clrMapOvr>
    <a:masterClrMapping/>
  </p:clrMapOvr>
  <p:hf hdr="0" ftr="0" dt="0"/>
</p:sldLayout>
</file>

<file path=ppt/slideLayouts/slideLayout3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2/9/2021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26" name="Straight Connector 25"/>
          <p:cNvCxnSpPr/>
          <p:nvPr/>
        </p:nvCxnSpPr>
        <p:spPr>
          <a:xfrm>
            <a:off x="1308506" y="1662379"/>
            <a:ext cx="864677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047845756"/>
      </p:ext>
    </p:extLst>
  </p:cSld>
  <p:clrMapOvr>
    <a:masterClrMapping/>
  </p:clrMapOvr>
  <p:hf hdr="0" ftr="0" dt="0"/>
</p:sldLayout>
</file>

<file path=ppt/slideLayouts/slideLayout3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495200" y="719076"/>
            <a:ext cx="1454168" cy="4193900"/>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300205" y="719076"/>
            <a:ext cx="7045947" cy="41939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2/9/2021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15" name="Straight Connector 14"/>
          <p:cNvCxnSpPr/>
          <p:nvPr/>
        </p:nvCxnSpPr>
        <p:spPr>
          <a:xfrm>
            <a:off x="8495200" y="719076"/>
            <a:ext cx="0" cy="419390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899039210"/>
      </p:ext>
    </p:extLst>
  </p:cSld>
  <p:clrMapOvr>
    <a:masterClrMapping/>
  </p:clrMapOvr>
  <p:hf hdr="0" ftr="0" dt="0"/>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98348" y="661226"/>
            <a:ext cx="9976104" cy="590931"/>
          </a:xfrm>
        </p:spPr>
        <p:txBody>
          <a:bodyPr/>
          <a:lstStyle>
            <a:lvl1pPr algn="ctr">
              <a:defRPr baseline="0">
                <a:solidFill>
                  <a:schemeClr val="bg1"/>
                </a:solidFill>
              </a:defRPr>
            </a:lvl1pPr>
          </a:lstStyle>
          <a:p>
            <a:r>
              <a:rPr lang="en-US"/>
              <a:t>Click to edit Master title style</a:t>
            </a:r>
          </a:p>
        </p:txBody>
      </p:sp>
      <p:sp>
        <p:nvSpPr>
          <p:cNvPr id="3" name="Content Placeholder 2"/>
          <p:cNvSpPr>
            <a:spLocks noGrp="1"/>
          </p:cNvSpPr>
          <p:nvPr>
            <p:ph idx="1"/>
          </p:nvPr>
        </p:nvSpPr>
        <p:spPr>
          <a:xfrm>
            <a:off x="516750" y="2103035"/>
            <a:ext cx="9948672" cy="3718925"/>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6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3333"/>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1881274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cSld name="Title Slid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A28B2A9-89D6-4CF3-BBAF-1CA0E88E14CD}"/>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10972800" cy="6172200"/>
          </a:xfrm>
          <a:prstGeom prst="rect">
            <a:avLst/>
          </a:prstGeom>
        </p:spPr>
      </p:pic>
      <p:pic>
        <p:nvPicPr>
          <p:cNvPr id="10" name="Picture 9" descr="A picture containing text&#10;&#10;Description automatically generated">
            <a:extLst>
              <a:ext uri="{FF2B5EF4-FFF2-40B4-BE49-F238E27FC236}">
                <a16:creationId xmlns:a16="http://schemas.microsoft.com/office/drawing/2014/main" id="{9E96A302-1F38-4275-8241-37FF3CB49A0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67449" y="1896465"/>
            <a:ext cx="1601595" cy="1298628"/>
          </a:xfrm>
          <a:prstGeom prst="rect">
            <a:avLst/>
          </a:prstGeom>
        </p:spPr>
      </p:pic>
      <p:sp>
        <p:nvSpPr>
          <p:cNvPr id="11" name="Rectangle 4"/>
          <p:cNvSpPr>
            <a:spLocks noGrp="1" noChangeArrowheads="1"/>
          </p:cNvSpPr>
          <p:nvPr>
            <p:ph type="subTitle" idx="1"/>
          </p:nvPr>
        </p:nvSpPr>
        <p:spPr>
          <a:xfrm>
            <a:off x="685800" y="4974336"/>
            <a:ext cx="5815584" cy="286232"/>
          </a:xfrm>
        </p:spPr>
        <p:txBody>
          <a:bodyPr wrap="square" anchor="t">
            <a:noAutofit/>
          </a:bodyPr>
          <a:lstStyle>
            <a:lvl1pPr marL="0" indent="0" algn="l">
              <a:lnSpc>
                <a:spcPct val="90000"/>
              </a:lnSpc>
              <a:spcBef>
                <a:spcPts val="600"/>
              </a:spcBef>
              <a:spcAft>
                <a:spcPts val="300"/>
              </a:spcAft>
              <a:buFontTx/>
              <a:buNone/>
              <a:defRPr sz="1400" b="0">
                <a:solidFill>
                  <a:schemeClr val="tx2"/>
                </a:solidFill>
                <a:latin typeface="Trebuchet MS" pitchFamily="34" charset="0"/>
              </a:defRPr>
            </a:lvl1pPr>
          </a:lstStyle>
          <a:p>
            <a:r>
              <a:rPr lang="en-US"/>
              <a:t>Click to edit Master subtitle style</a:t>
            </a:r>
            <a:endParaRPr lang="en-US" dirty="0"/>
          </a:p>
        </p:txBody>
      </p:sp>
      <p:sp>
        <p:nvSpPr>
          <p:cNvPr id="305" name="Title 304"/>
          <p:cNvSpPr>
            <a:spLocks noGrp="1"/>
          </p:cNvSpPr>
          <p:nvPr>
            <p:ph type="title" hasCustomPrompt="1"/>
          </p:nvPr>
        </p:nvSpPr>
        <p:spPr>
          <a:xfrm>
            <a:off x="685800" y="4023360"/>
            <a:ext cx="5815584" cy="982855"/>
          </a:xfrm>
        </p:spPr>
        <p:txBody>
          <a:bodyPr anchor="b">
            <a:noAutofit/>
          </a:bodyPr>
          <a:lstStyle>
            <a:lvl1pPr algn="l">
              <a:lnSpc>
                <a:spcPct val="90000"/>
              </a:lnSpc>
              <a:spcBef>
                <a:spcPts val="0"/>
              </a:spcBef>
              <a:defRPr sz="3600" b="1" cap="all" baseline="0">
                <a:solidFill>
                  <a:schemeClr val="tx1"/>
                </a:solidFill>
                <a:effectLst>
                  <a:outerShdw blurRad="38100" dist="38100" dir="2700000" algn="tl">
                    <a:srgbClr val="000000">
                      <a:alpha val="43137"/>
                    </a:srgbClr>
                  </a:outerShdw>
                </a:effectLst>
                <a:latin typeface="Trebuchet MS" panose="020B0603020202020204" pitchFamily="34" charset="0"/>
              </a:defRPr>
            </a:lvl1pPr>
          </a:lstStyle>
          <a:p>
            <a:r>
              <a:rPr lang="en-US" dirty="0"/>
              <a:t>CLICK TO EDIT MASTER TITLE STYLE</a:t>
            </a:r>
          </a:p>
        </p:txBody>
      </p:sp>
      <p:pic>
        <p:nvPicPr>
          <p:cNvPr id="6" name="Graphic 5">
            <a:extLst>
              <a:ext uri="{FF2B5EF4-FFF2-40B4-BE49-F238E27FC236}">
                <a16:creationId xmlns:a16="http://schemas.microsoft.com/office/drawing/2014/main" id="{887DABAD-3709-40C3-9EFD-BF1A6B6A2044}"/>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40401" r="-3502"/>
          <a:stretch/>
        </p:blipFill>
        <p:spPr>
          <a:xfrm>
            <a:off x="1996931" y="1981572"/>
            <a:ext cx="2011680" cy="1104528"/>
          </a:xfrm>
          <a:prstGeom prst="rect">
            <a:avLst/>
          </a:prstGeom>
        </p:spPr>
      </p:pic>
    </p:spTree>
    <p:extLst>
      <p:ext uri="{BB962C8B-B14F-4D97-AF65-F5344CB8AC3E}">
        <p14:creationId xmlns:p14="http://schemas.microsoft.com/office/powerpoint/2010/main" val="3008397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ubtitle, and Content with CONFIDENTIAL">
    <p:spTree>
      <p:nvGrpSpPr>
        <p:cNvPr id="1" name=""/>
        <p:cNvGrpSpPr/>
        <p:nvPr/>
      </p:nvGrpSpPr>
      <p:grpSpPr>
        <a:xfrm>
          <a:off x="0" y="0"/>
          <a:ext cx="0" cy="0"/>
          <a:chOff x="0" y="0"/>
          <a:chExt cx="0" cy="0"/>
        </a:xfrm>
      </p:grpSpPr>
      <p:sp>
        <p:nvSpPr>
          <p:cNvPr id="2" name="Title 1"/>
          <p:cNvSpPr>
            <a:spLocks noGrp="1"/>
          </p:cNvSpPr>
          <p:nvPr>
            <p:ph type="title"/>
          </p:nvPr>
        </p:nvSpPr>
        <p:spPr>
          <a:xfrm>
            <a:off x="498348" y="661226"/>
            <a:ext cx="9976104" cy="590931"/>
          </a:xfrm>
        </p:spPr>
        <p:txBody>
          <a:bodyPr/>
          <a:lstStyle>
            <a:lvl1pPr algn="ctr">
              <a:defRPr>
                <a:solidFill>
                  <a:schemeClr val="bg1"/>
                </a:solidFill>
              </a:defRPr>
            </a:lvl1pPr>
          </a:lstStyle>
          <a:p>
            <a:r>
              <a:rPr lang="en-US"/>
              <a:t>Click to edit Master title style</a:t>
            </a:r>
          </a:p>
        </p:txBody>
      </p:sp>
      <p:sp>
        <p:nvSpPr>
          <p:cNvPr id="3" name="Content Placeholder 2"/>
          <p:cNvSpPr>
            <a:spLocks noGrp="1"/>
          </p:cNvSpPr>
          <p:nvPr>
            <p:ph idx="1"/>
          </p:nvPr>
        </p:nvSpPr>
        <p:spPr>
          <a:xfrm>
            <a:off x="516750" y="2103035"/>
            <a:ext cx="9948672" cy="3718925"/>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6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3333"/>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
        <p:nvSpPr>
          <p:cNvPr id="7" name="Rectangle 6"/>
          <p:cNvSpPr/>
          <p:nvPr userDrawn="1"/>
        </p:nvSpPr>
        <p:spPr>
          <a:xfrm>
            <a:off x="7049729" y="5781717"/>
            <a:ext cx="2762866" cy="248142"/>
          </a:xfrm>
          <a:prstGeom prst="rect">
            <a:avLst/>
          </a:prstGeom>
          <a:noFill/>
          <a:ln w="25400" cap="flat" cmpd="sng" algn="ctr">
            <a:noFill/>
            <a:prstDash val="solid"/>
          </a:ln>
          <a:effectLst/>
        </p:spPr>
        <p:txBody>
          <a:bodyPr rtlCol="0" anchor="b"/>
          <a:lstStyle/>
          <a:p>
            <a:pPr marL="0" marR="0" lvl="0" indent="0" algn="r" defTabSz="457200" eaLnBrk="1" fontAlgn="auto" latinLnBrk="0" hangingPunct="1">
              <a:lnSpc>
                <a:spcPct val="90000"/>
              </a:lnSpc>
              <a:spcBef>
                <a:spcPts val="0"/>
              </a:spcBef>
              <a:spcAft>
                <a:spcPts val="0"/>
              </a:spcAft>
              <a:buClrTx/>
              <a:buSzTx/>
              <a:buFontTx/>
              <a:buNone/>
              <a:tabLst/>
              <a:defRPr/>
            </a:pPr>
            <a:r>
              <a:rPr lang="en-US" sz="800" b="1" i="0" kern="0">
                <a:solidFill>
                  <a:schemeClr val="bg1"/>
                </a:solidFill>
                <a:latin typeface="Trebuchet MS"/>
              </a:rPr>
              <a:t>NVIDIA CONFIDENTIAL. DO NOT DISTRIBUTE.</a:t>
            </a:r>
          </a:p>
        </p:txBody>
      </p:sp>
    </p:spTree>
    <p:extLst>
      <p:ext uri="{BB962C8B-B14F-4D97-AF65-F5344CB8AC3E}">
        <p14:creationId xmlns:p14="http://schemas.microsoft.com/office/powerpoint/2010/main" val="36919205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Closing Slide">
    <p:spTree>
      <p:nvGrpSpPr>
        <p:cNvPr id="1" name=""/>
        <p:cNvGrpSpPr/>
        <p:nvPr/>
      </p:nvGrpSpPr>
      <p:grpSpPr>
        <a:xfrm>
          <a:off x="0" y="0"/>
          <a:ext cx="0" cy="0"/>
          <a:chOff x="0" y="0"/>
          <a:chExt cx="0" cy="0"/>
        </a:xfrm>
      </p:grpSpPr>
      <p:pic>
        <p:nvPicPr>
          <p:cNvPr id="9" name="Picture 8" descr="A close up of a spider&#10;&#10;Description automatically generated">
            <a:extLst>
              <a:ext uri="{FF2B5EF4-FFF2-40B4-BE49-F238E27FC236}">
                <a16:creationId xmlns:a16="http://schemas.microsoft.com/office/drawing/2014/main" id="{312387AB-4080-4B69-BFCF-F134EF12C770}"/>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10972800" cy="6172200"/>
          </a:xfrm>
          <a:prstGeom prst="rect">
            <a:avLst/>
          </a:prstGeom>
        </p:spPr>
      </p:pic>
      <p:pic>
        <p:nvPicPr>
          <p:cNvPr id="10" name="Picture 9" descr="A picture containing text&#10;&#10;Description automatically generated">
            <a:extLst>
              <a:ext uri="{FF2B5EF4-FFF2-40B4-BE49-F238E27FC236}">
                <a16:creationId xmlns:a16="http://schemas.microsoft.com/office/drawing/2014/main" id="{B8805453-93BD-4B24-A658-29DCC011299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359525" y="4416800"/>
            <a:ext cx="1601595" cy="1298628"/>
          </a:xfrm>
          <a:prstGeom prst="rect">
            <a:avLst/>
          </a:prstGeom>
        </p:spPr>
      </p:pic>
      <p:pic>
        <p:nvPicPr>
          <p:cNvPr id="4" name="Graphic 3">
            <a:extLst>
              <a:ext uri="{FF2B5EF4-FFF2-40B4-BE49-F238E27FC236}">
                <a16:creationId xmlns:a16="http://schemas.microsoft.com/office/drawing/2014/main" id="{1FDA9BB0-5ECC-460A-9E7D-23BD2DACDBB2}"/>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40401" r="-3502"/>
          <a:stretch/>
        </p:blipFill>
        <p:spPr>
          <a:xfrm>
            <a:off x="8732027" y="4513850"/>
            <a:ext cx="2011680" cy="1104528"/>
          </a:xfrm>
          <a:prstGeom prst="rect">
            <a:avLst/>
          </a:prstGeom>
        </p:spPr>
      </p:pic>
      <p:pic>
        <p:nvPicPr>
          <p:cNvPr id="5" name="Picture 4">
            <a:extLst>
              <a:ext uri="{FF2B5EF4-FFF2-40B4-BE49-F238E27FC236}">
                <a16:creationId xmlns:a16="http://schemas.microsoft.com/office/drawing/2014/main" id="{BA396024-7D8C-43DA-AFE1-92AD9F7C6F0B}"/>
              </a:ext>
            </a:extLst>
          </p:cNvPr>
          <p:cNvPicPr>
            <a:picLocks noChangeAspect="1"/>
          </p:cNvPicPr>
          <p:nvPr userDrawn="1"/>
        </p:nvPicPr>
        <p:blipFill rotWithShape="1">
          <a:blip r:embed="rId6" cstate="email">
            <a:extLst>
              <a:ext uri="{28A0092B-C50C-407E-A947-70E740481C1C}">
                <a14:useLocalDpi xmlns:a14="http://schemas.microsoft.com/office/drawing/2010/main"/>
              </a:ext>
            </a:extLst>
          </a:blip>
          <a:srcRect l="-21753" b="-229"/>
          <a:stretch/>
        </p:blipFill>
        <p:spPr>
          <a:xfrm flipV="1">
            <a:off x="0" y="229699"/>
            <a:ext cx="10972800" cy="5942501"/>
          </a:xfrm>
          <a:prstGeom prst="rect">
            <a:avLst/>
          </a:prstGeom>
        </p:spPr>
      </p:pic>
      <p:sp>
        <p:nvSpPr>
          <p:cNvPr id="6" name="Rectangle 5">
            <a:extLst>
              <a:ext uri="{FF2B5EF4-FFF2-40B4-BE49-F238E27FC236}">
                <a16:creationId xmlns:a16="http://schemas.microsoft.com/office/drawing/2014/main" id="{DBBE8603-4003-4323-8DC6-477159757BA4}"/>
              </a:ext>
            </a:extLst>
          </p:cNvPr>
          <p:cNvSpPr/>
          <p:nvPr userDrawn="1"/>
        </p:nvSpPr>
        <p:spPr>
          <a:xfrm>
            <a:off x="0" y="0"/>
            <a:ext cx="10972800" cy="6172200"/>
          </a:xfrm>
          <a:prstGeom prst="rect">
            <a:avLst/>
          </a:prstGeom>
          <a:gradFill>
            <a:gsLst>
              <a:gs pos="34000">
                <a:schemeClr val="tx1"/>
              </a:gs>
              <a:gs pos="100000">
                <a:schemeClr val="tx1">
                  <a:alpha val="3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42883699-4F99-419C-A428-A31504CDEE32}"/>
              </a:ext>
            </a:extLst>
          </p:cNvPr>
          <p:cNvPicPr>
            <a:picLocks noChangeAspect="1"/>
          </p:cNvPicPr>
          <p:nvPr userDrawn="1"/>
        </p:nvPicPr>
        <p:blipFill>
          <a:blip r:embed="rId7" cstate="email">
            <a:extLst>
              <a:ext uri="{28A0092B-C50C-407E-A947-70E740481C1C}">
                <a14:useLocalDpi xmlns:a14="http://schemas.microsoft.com/office/drawing/2010/main"/>
              </a:ext>
            </a:extLst>
          </a:blip>
          <a:stretch>
            <a:fillRect/>
          </a:stretch>
        </p:blipFill>
        <p:spPr>
          <a:xfrm>
            <a:off x="583337" y="3902417"/>
            <a:ext cx="3232858" cy="1132744"/>
          </a:xfrm>
          <a:prstGeom prst="rect">
            <a:avLst/>
          </a:prstGeom>
        </p:spPr>
      </p:pic>
      <p:sp>
        <p:nvSpPr>
          <p:cNvPr id="8" name="TextBox 7">
            <a:extLst>
              <a:ext uri="{FF2B5EF4-FFF2-40B4-BE49-F238E27FC236}">
                <a16:creationId xmlns:a16="http://schemas.microsoft.com/office/drawing/2014/main" id="{16AFCC1C-572A-4BF0-A2EA-86B23AFDB081}"/>
              </a:ext>
            </a:extLst>
          </p:cNvPr>
          <p:cNvSpPr txBox="1"/>
          <p:nvPr userDrawn="1"/>
        </p:nvSpPr>
        <p:spPr>
          <a:xfrm>
            <a:off x="481641" y="5310989"/>
            <a:ext cx="2512291" cy="3693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l">
              <a:lnSpc>
                <a:spcPct val="90000"/>
              </a:lnSpc>
            </a:pPr>
            <a:r>
              <a:rPr lang="en-US" sz="2000">
                <a:solidFill>
                  <a:schemeClr val="tx2"/>
                </a:solidFill>
                <a:latin typeface="Trebuchet MS" panose="020B0603020202020204" pitchFamily="34" charset="0"/>
              </a:rPr>
              <a:t>www.nvidia.com/dli</a:t>
            </a:r>
          </a:p>
        </p:txBody>
      </p:sp>
    </p:spTree>
    <p:extLst>
      <p:ext uri="{BB962C8B-B14F-4D97-AF65-F5344CB8AC3E}">
        <p14:creationId xmlns:p14="http://schemas.microsoft.com/office/powerpoint/2010/main" val="1934295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98348" y="521208"/>
            <a:ext cx="9976104" cy="590931"/>
          </a:xfrm>
        </p:spPr>
        <p:txBody>
          <a:bodyPr/>
          <a:lstStyle>
            <a:lvl1pPr algn="ctr">
              <a:defRPr sz="2800" baseline="0">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516750" y="2103035"/>
            <a:ext cx="9948672" cy="3718925"/>
          </a:xfrm>
        </p:spPr>
        <p:txBody>
          <a:bodyPr/>
          <a:lstStyle>
            <a:lvl1pPr marL="0" indent="0">
              <a:buClr>
                <a:schemeClr val="bg2"/>
              </a:buClr>
              <a:buSzPct val="100000"/>
              <a:buFontTx/>
              <a:buNone/>
              <a:defRPr sz="1400">
                <a:solidFill>
                  <a:schemeClr val="accent4"/>
                </a:solidFill>
              </a:defRPr>
            </a:lvl1pPr>
            <a:lvl2pPr marL="571500" indent="0">
              <a:buClr>
                <a:schemeClr val="bg2"/>
              </a:buClr>
              <a:buSzPct val="100000"/>
              <a:buFontTx/>
              <a:buNone/>
              <a:defRPr sz="1200">
                <a:solidFill>
                  <a:schemeClr val="accent4"/>
                </a:solidFill>
              </a:defRPr>
            </a:lvl2pPr>
            <a:lvl3pPr marL="1089025" indent="0">
              <a:buClr>
                <a:schemeClr val="bg2"/>
              </a:buClr>
              <a:buSzPct val="100000"/>
              <a:buFontTx/>
              <a:buNone/>
              <a:defRPr sz="1100">
                <a:solidFill>
                  <a:schemeClr val="accent4"/>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p:txBody>
      </p:sp>
      <p:sp>
        <p:nvSpPr>
          <p:cNvPr id="5" name="Text Placeholder 4"/>
          <p:cNvSpPr>
            <a:spLocks noGrp="1"/>
          </p:cNvSpPr>
          <p:nvPr>
            <p:ph type="body" sz="quarter" idx="10"/>
          </p:nvPr>
        </p:nvSpPr>
        <p:spPr>
          <a:xfrm>
            <a:off x="498348" y="1088136"/>
            <a:ext cx="9976104" cy="525463"/>
          </a:xfrm>
        </p:spPr>
        <p:txBody>
          <a:bodyPr/>
          <a:lstStyle>
            <a:lvl1pPr marL="0" indent="0" algn="ctr">
              <a:buFontTx/>
              <a:buNone/>
              <a:defRPr sz="18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754308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BULLET_ICON_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98348" y="521208"/>
            <a:ext cx="9976104" cy="590931"/>
          </a:xfrm>
        </p:spPr>
        <p:txBody>
          <a:bodyPr/>
          <a:lstStyle>
            <a:lvl1pPr algn="ctr">
              <a:defRPr sz="2800" baseline="0">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516750" y="2103035"/>
            <a:ext cx="9948672" cy="3718925"/>
          </a:xfrm>
        </p:spPr>
        <p:txBody>
          <a:bodyPr/>
          <a:lstStyle>
            <a:lvl1pPr marL="230188" indent="-230188">
              <a:buClr>
                <a:schemeClr val="bg2"/>
              </a:buClr>
              <a:buSzPct val="75000"/>
              <a:buFontTx/>
              <a:buBlip>
                <a:blip r:embed="rId2"/>
              </a:buBlip>
              <a:defRPr sz="1400">
                <a:solidFill>
                  <a:schemeClr val="accent4"/>
                </a:solidFill>
              </a:defRPr>
            </a:lvl1pPr>
            <a:lvl2pPr marL="800100" indent="-228600">
              <a:buClr>
                <a:schemeClr val="bg2"/>
              </a:buClr>
              <a:buSzPct val="75000"/>
              <a:buFontTx/>
              <a:buBlip>
                <a:blip r:embed="rId2"/>
              </a:buBlip>
              <a:defRPr sz="1200">
                <a:solidFill>
                  <a:schemeClr val="accent4"/>
                </a:solidFill>
              </a:defRPr>
            </a:lvl2pPr>
            <a:lvl3pPr marL="1258888" indent="-169863">
              <a:buClr>
                <a:schemeClr val="bg2"/>
              </a:buClr>
              <a:buSzPct val="75000"/>
              <a:buFontTx/>
              <a:buBlip>
                <a:blip r:embed="rId2"/>
              </a:buBlip>
              <a:defRPr sz="1100">
                <a:solidFill>
                  <a:schemeClr val="accent4"/>
                </a:solidFill>
              </a:defRPr>
            </a:lvl3pPr>
            <a:lvl4pPr marL="1774825" indent="-228600">
              <a:buClr>
                <a:schemeClr val="bg2"/>
              </a:buClr>
              <a:buSzPct val="75000"/>
              <a:buFontTx/>
              <a:buBlip>
                <a:blip r:embed="rId2"/>
              </a:buBlip>
              <a:defRPr sz="1000">
                <a:solidFill>
                  <a:schemeClr val="accent4"/>
                </a:solidFill>
                <a:latin typeface="Trebuchet MS" panose="020B0603020202020204" pitchFamily="34" charset="0"/>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p:cNvSpPr>
            <a:spLocks noGrp="1"/>
          </p:cNvSpPr>
          <p:nvPr>
            <p:ph type="body" sz="quarter" idx="10"/>
          </p:nvPr>
        </p:nvSpPr>
        <p:spPr>
          <a:xfrm>
            <a:off x="498348" y="1088136"/>
            <a:ext cx="9976104" cy="525463"/>
          </a:xfrm>
        </p:spPr>
        <p:txBody>
          <a:bodyPr/>
          <a:lstStyle>
            <a:lvl1pPr marL="0" indent="0" algn="ctr">
              <a:buFontTx/>
              <a:buNone/>
              <a:defRPr sz="18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4198438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CONFIDENTIAL">
    <p:spTree>
      <p:nvGrpSpPr>
        <p:cNvPr id="1" name=""/>
        <p:cNvGrpSpPr/>
        <p:nvPr/>
      </p:nvGrpSpPr>
      <p:grpSpPr>
        <a:xfrm>
          <a:off x="0" y="0"/>
          <a:ext cx="0" cy="0"/>
          <a:chOff x="0" y="0"/>
          <a:chExt cx="0" cy="0"/>
        </a:xfrm>
      </p:grpSpPr>
      <p:sp>
        <p:nvSpPr>
          <p:cNvPr id="2" name="Title 1"/>
          <p:cNvSpPr>
            <a:spLocks noGrp="1"/>
          </p:cNvSpPr>
          <p:nvPr>
            <p:ph type="title"/>
          </p:nvPr>
        </p:nvSpPr>
        <p:spPr>
          <a:xfrm>
            <a:off x="498348" y="521208"/>
            <a:ext cx="9976104" cy="590931"/>
          </a:xfrm>
        </p:spPr>
        <p:txBody>
          <a:bodyPr/>
          <a:lstStyle>
            <a:lvl1pPr algn="ctr">
              <a:defRPr sz="2800">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516750" y="2103035"/>
            <a:ext cx="9948672" cy="3718925"/>
          </a:xfrm>
        </p:spPr>
        <p:txBody>
          <a:bodyPr/>
          <a:lstStyle>
            <a:lvl1pPr marL="0" indent="0">
              <a:buClr>
                <a:schemeClr val="bg2"/>
              </a:buClr>
              <a:buSzPct val="100000"/>
              <a:buFontTx/>
              <a:buNone/>
              <a:defRPr sz="1400">
                <a:solidFill>
                  <a:schemeClr val="accent4"/>
                </a:solidFill>
              </a:defRPr>
            </a:lvl1pPr>
            <a:lvl2pPr marL="571500" indent="0">
              <a:buClr>
                <a:schemeClr val="bg2"/>
              </a:buClr>
              <a:buSzPct val="100000"/>
              <a:buFontTx/>
              <a:buNone/>
              <a:defRPr sz="1200">
                <a:solidFill>
                  <a:schemeClr val="accent4"/>
                </a:solidFill>
              </a:defRPr>
            </a:lvl2pPr>
            <a:lvl3pPr marL="1089025" indent="0">
              <a:buClr>
                <a:schemeClr val="bg2"/>
              </a:buClr>
              <a:buSzPct val="100000"/>
              <a:buFontTx/>
              <a:buNone/>
              <a:defRPr sz="1100">
                <a:solidFill>
                  <a:schemeClr val="accent4"/>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088136"/>
            <a:ext cx="9976104" cy="525463"/>
          </a:xfrm>
        </p:spPr>
        <p:txBody>
          <a:bodyPr/>
          <a:lstStyle>
            <a:lvl1pPr marL="0" indent="0" algn="ctr">
              <a:buFontTx/>
              <a:buNone/>
              <a:defRPr sz="18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
        <p:nvSpPr>
          <p:cNvPr id="7" name="Rectangle 6"/>
          <p:cNvSpPr/>
          <p:nvPr/>
        </p:nvSpPr>
        <p:spPr>
          <a:xfrm>
            <a:off x="168283" y="5775855"/>
            <a:ext cx="2762866" cy="248142"/>
          </a:xfrm>
          <a:prstGeom prst="rect">
            <a:avLst/>
          </a:prstGeom>
          <a:noFill/>
          <a:ln w="25400" cap="flat" cmpd="sng" algn="ctr">
            <a:noFill/>
            <a:prstDash val="solid"/>
          </a:ln>
          <a:effectLst/>
        </p:spPr>
        <p:txBody>
          <a:bodyPr rtlCol="0" anchor="b"/>
          <a:lstStyle/>
          <a:p>
            <a:pPr marL="0" marR="0" lvl="0" indent="0" algn="l" defTabSz="457200" eaLnBrk="1" fontAlgn="auto" latinLnBrk="0" hangingPunct="1">
              <a:lnSpc>
                <a:spcPct val="90000"/>
              </a:lnSpc>
              <a:spcBef>
                <a:spcPts val="0"/>
              </a:spcBef>
              <a:spcAft>
                <a:spcPts val="0"/>
              </a:spcAft>
              <a:buClrTx/>
              <a:buSzTx/>
              <a:buFontTx/>
              <a:buNone/>
              <a:tabLst/>
              <a:defRPr/>
            </a:pPr>
            <a:r>
              <a:rPr lang="en-US" sz="700" b="1" i="0" kern="0" dirty="0">
                <a:solidFill>
                  <a:schemeClr val="bg1"/>
                </a:solidFill>
                <a:latin typeface="Trebuchet MS"/>
              </a:rPr>
              <a:t>NVIDIA CONFIDENTIAL. DO NOT DISTRIBUTE.</a:t>
            </a:r>
          </a:p>
        </p:txBody>
      </p:sp>
    </p:spTree>
    <p:extLst>
      <p:ext uri="{BB962C8B-B14F-4D97-AF65-F5344CB8AC3E}">
        <p14:creationId xmlns:p14="http://schemas.microsoft.com/office/powerpoint/2010/main" val="456069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itle, Subtitle, Content - NO LOGO &amp; PAGE NUMBER">
    <p:spTree>
      <p:nvGrpSpPr>
        <p:cNvPr id="1" name=""/>
        <p:cNvGrpSpPr/>
        <p:nvPr/>
      </p:nvGrpSpPr>
      <p:grpSpPr>
        <a:xfrm>
          <a:off x="0" y="0"/>
          <a:ext cx="0" cy="0"/>
          <a:chOff x="0" y="0"/>
          <a:chExt cx="0" cy="0"/>
        </a:xfrm>
      </p:grpSpPr>
      <p:sp>
        <p:nvSpPr>
          <p:cNvPr id="2" name="Title 1"/>
          <p:cNvSpPr>
            <a:spLocks noGrp="1"/>
          </p:cNvSpPr>
          <p:nvPr>
            <p:ph type="title"/>
          </p:nvPr>
        </p:nvSpPr>
        <p:spPr>
          <a:xfrm>
            <a:off x="498348" y="521208"/>
            <a:ext cx="9976104" cy="590931"/>
          </a:xfrm>
        </p:spPr>
        <p:txBody>
          <a:bodyPr/>
          <a:lstStyle>
            <a:lvl1pPr algn="ctr">
              <a:defRPr sz="2800">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512064" y="2103035"/>
            <a:ext cx="9962388" cy="3547957"/>
          </a:xfrm>
        </p:spPr>
        <p:txBody>
          <a:bodyPr/>
          <a:lstStyle>
            <a:lvl1pPr marL="0" indent="0">
              <a:buClr>
                <a:schemeClr val="bg2"/>
              </a:buClr>
              <a:buSzPct val="100000"/>
              <a:buFontTx/>
              <a:buNone/>
              <a:defRPr sz="1400">
                <a:solidFill>
                  <a:schemeClr val="accent4"/>
                </a:solidFill>
              </a:defRPr>
            </a:lvl1pPr>
            <a:lvl2pPr marL="571500" indent="0">
              <a:buClr>
                <a:schemeClr val="bg2"/>
              </a:buClr>
              <a:buSzPct val="100000"/>
              <a:buFontTx/>
              <a:buNone/>
              <a:defRPr sz="1200">
                <a:solidFill>
                  <a:schemeClr val="accent4"/>
                </a:solidFill>
              </a:defRPr>
            </a:lvl2pPr>
            <a:lvl3pPr marL="1089025" indent="0">
              <a:buClr>
                <a:schemeClr val="bg2"/>
              </a:buClr>
              <a:buSzPct val="100000"/>
              <a:buFontTx/>
              <a:buNone/>
              <a:defRPr sz="1200">
                <a:solidFill>
                  <a:schemeClr val="accent4"/>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088136"/>
            <a:ext cx="9976104" cy="525463"/>
          </a:xfrm>
        </p:spPr>
        <p:txBody>
          <a:bodyPr/>
          <a:lstStyle>
            <a:lvl1pPr marL="0" indent="0" algn="ctr">
              <a:buFontTx/>
              <a:buNone/>
              <a:defRPr sz="18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641640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Content with Photograph">
    <p:spTree>
      <p:nvGrpSpPr>
        <p:cNvPr id="1" name=""/>
        <p:cNvGrpSpPr/>
        <p:nvPr/>
      </p:nvGrpSpPr>
      <p:grpSpPr>
        <a:xfrm>
          <a:off x="0" y="0"/>
          <a:ext cx="0" cy="0"/>
          <a:chOff x="0" y="0"/>
          <a:chExt cx="0" cy="0"/>
        </a:xfrm>
      </p:grpSpPr>
      <p:sp>
        <p:nvSpPr>
          <p:cNvPr id="2" name="Title 1"/>
          <p:cNvSpPr>
            <a:spLocks noGrp="1"/>
          </p:cNvSpPr>
          <p:nvPr>
            <p:ph type="title"/>
          </p:nvPr>
        </p:nvSpPr>
        <p:spPr>
          <a:xfrm>
            <a:off x="519232" y="1798590"/>
            <a:ext cx="4204402" cy="618631"/>
          </a:xfrm>
        </p:spPr>
        <p:txBody>
          <a:bodyPr/>
          <a:lstStyle>
            <a:lvl1pPr algn="l">
              <a:defRPr sz="2800">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519231" y="3071579"/>
            <a:ext cx="4192841" cy="2517089"/>
          </a:xfrm>
        </p:spPr>
        <p:txBody>
          <a:bodyPr/>
          <a:lstStyle>
            <a:lvl1pPr marL="0" indent="0">
              <a:spcBef>
                <a:spcPts val="500"/>
              </a:spcBef>
              <a:spcAft>
                <a:spcPts val="500"/>
              </a:spcAft>
              <a:buClr>
                <a:schemeClr val="bg2"/>
              </a:buClr>
              <a:buSzPct val="100000"/>
              <a:buFontTx/>
              <a:buNone/>
              <a:defRPr sz="1200">
                <a:solidFill>
                  <a:schemeClr val="accent4"/>
                </a:solidFill>
              </a:defRPr>
            </a:lvl1pPr>
            <a:lvl2pPr marL="571500" indent="0">
              <a:spcBef>
                <a:spcPts val="500"/>
              </a:spcBef>
              <a:spcAft>
                <a:spcPts val="500"/>
              </a:spcAft>
              <a:buClr>
                <a:schemeClr val="bg2"/>
              </a:buClr>
              <a:buSzPct val="100000"/>
              <a:buFontTx/>
              <a:buNone/>
              <a:defRPr sz="1100">
                <a:solidFill>
                  <a:schemeClr val="accent4"/>
                </a:solidFill>
              </a:defRPr>
            </a:lvl2pPr>
            <a:lvl3pPr marL="1089025" indent="0">
              <a:spcBef>
                <a:spcPts val="500"/>
              </a:spcBef>
              <a:spcAft>
                <a:spcPts val="500"/>
              </a:spcAft>
              <a:buClr>
                <a:schemeClr val="bg2"/>
              </a:buClr>
              <a:buSzPct val="100000"/>
              <a:buFontTx/>
              <a:buNone/>
              <a:defRPr sz="1100">
                <a:solidFill>
                  <a:schemeClr val="accent4"/>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519232" y="2348397"/>
            <a:ext cx="4204402" cy="525463"/>
          </a:xfrm>
        </p:spPr>
        <p:txBody>
          <a:bodyPr/>
          <a:lstStyle>
            <a:lvl1pPr marL="0" indent="0" algn="l">
              <a:buFontTx/>
              <a:buNone/>
              <a:defRPr sz="18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
        <p:nvSpPr>
          <p:cNvPr id="6" name="Rectangle 5">
            <a:extLst>
              <a:ext uri="{FF2B5EF4-FFF2-40B4-BE49-F238E27FC236}">
                <a16:creationId xmlns:a16="http://schemas.microsoft.com/office/drawing/2014/main" id="{CA936B0C-8F2F-4EF4-AB7E-78B23DDEA49A}"/>
              </a:ext>
            </a:extLst>
          </p:cNvPr>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884837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Alternate Layout">
    <p:spTree>
      <p:nvGrpSpPr>
        <p:cNvPr id="1" name=""/>
        <p:cNvGrpSpPr/>
        <p:nvPr/>
      </p:nvGrpSpPr>
      <p:grpSpPr>
        <a:xfrm>
          <a:off x="0" y="0"/>
          <a:ext cx="0" cy="0"/>
          <a:chOff x="0" y="0"/>
          <a:chExt cx="0" cy="0"/>
        </a:xfrm>
      </p:grpSpPr>
      <p:sp>
        <p:nvSpPr>
          <p:cNvPr id="2" name="Title 1"/>
          <p:cNvSpPr>
            <a:spLocks noGrp="1"/>
          </p:cNvSpPr>
          <p:nvPr>
            <p:ph type="title"/>
          </p:nvPr>
        </p:nvSpPr>
        <p:spPr>
          <a:xfrm>
            <a:off x="4983480" y="1798590"/>
            <a:ext cx="5440680" cy="618631"/>
          </a:xfrm>
        </p:spPr>
        <p:txBody>
          <a:bodyPr/>
          <a:lstStyle>
            <a:lvl1pPr algn="l">
              <a:defRPr sz="2800">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4983480" y="2916936"/>
            <a:ext cx="5431536" cy="2517089"/>
          </a:xfrm>
        </p:spPr>
        <p:txBody>
          <a:bodyPr/>
          <a:lstStyle>
            <a:lvl1pPr marL="0" indent="0">
              <a:spcBef>
                <a:spcPts val="500"/>
              </a:spcBef>
              <a:spcAft>
                <a:spcPts val="500"/>
              </a:spcAft>
              <a:buClr>
                <a:schemeClr val="bg2"/>
              </a:buClr>
              <a:buSzPct val="100000"/>
              <a:buFontTx/>
              <a:buNone/>
              <a:defRPr sz="1200">
                <a:solidFill>
                  <a:schemeClr val="accent4"/>
                </a:solidFill>
              </a:defRPr>
            </a:lvl1pPr>
            <a:lvl2pPr marL="571500" indent="0">
              <a:spcBef>
                <a:spcPts val="500"/>
              </a:spcBef>
              <a:spcAft>
                <a:spcPts val="500"/>
              </a:spcAft>
              <a:buClr>
                <a:schemeClr val="bg2"/>
              </a:buClr>
              <a:buSzPct val="100000"/>
              <a:buFontTx/>
              <a:buNone/>
              <a:defRPr sz="1100">
                <a:solidFill>
                  <a:schemeClr val="accent4"/>
                </a:solidFill>
              </a:defRPr>
            </a:lvl2pPr>
            <a:lvl3pPr marL="1089025" indent="0">
              <a:spcBef>
                <a:spcPts val="500"/>
              </a:spcBef>
              <a:spcAft>
                <a:spcPts val="500"/>
              </a:spcAft>
              <a:buClr>
                <a:schemeClr val="bg2"/>
              </a:buClr>
              <a:buSzPct val="100000"/>
              <a:buFontTx/>
              <a:buNone/>
              <a:defRPr sz="1100">
                <a:solidFill>
                  <a:schemeClr val="accent4"/>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0" y="2368296"/>
            <a:ext cx="5440680" cy="525463"/>
          </a:xfrm>
        </p:spPr>
        <p:txBody>
          <a:bodyPr/>
          <a:lstStyle>
            <a:lvl1pPr marL="0" indent="0" algn="l">
              <a:buFontTx/>
              <a:buNone/>
              <a:defRPr sz="18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4069002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pic>
        <p:nvPicPr>
          <p:cNvPr id="4" name="Picture 3" descr="A close up of a logo&#10;&#10;Description automatically generated">
            <a:extLst>
              <a:ext uri="{FF2B5EF4-FFF2-40B4-BE49-F238E27FC236}">
                <a16:creationId xmlns:a16="http://schemas.microsoft.com/office/drawing/2014/main" id="{6302B7CA-37AE-4D42-BAAD-C239CA228AB6}"/>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10972800" cy="6172200"/>
          </a:xfrm>
          <a:prstGeom prst="rect">
            <a:avLst/>
          </a:prstGeom>
        </p:spPr>
      </p:pic>
      <p:sp>
        <p:nvSpPr>
          <p:cNvPr id="3" name="Rectangle 2">
            <a:extLst>
              <a:ext uri="{FF2B5EF4-FFF2-40B4-BE49-F238E27FC236}">
                <a16:creationId xmlns:a16="http://schemas.microsoft.com/office/drawing/2014/main" id="{EECCC24C-ED7E-414F-9E23-06D696E2C7C2}"/>
              </a:ext>
            </a:extLst>
          </p:cNvPr>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199840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CC9D3D8-33FC-4EE7-AE65-7535FEAB06AA}"/>
              </a:ext>
            </a:extLst>
          </p:cNvPr>
          <p:cNvSpPr/>
          <p:nvPr/>
        </p:nvSpPr>
        <p:spPr>
          <a:xfrm>
            <a:off x="0" y="0"/>
            <a:ext cx="10727473" cy="565099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521208"/>
            <a:ext cx="9976104" cy="590931"/>
          </a:xfrm>
        </p:spPr>
        <p:txBody>
          <a:bodyPr/>
          <a:lstStyle>
            <a:lvl1pPr algn="ctr">
              <a:defRPr sz="2800">
                <a:solidFill>
                  <a:schemeClr val="bg1"/>
                </a:solidFill>
              </a:defRPr>
            </a:lvl1pPr>
          </a:lstStyle>
          <a:p>
            <a:r>
              <a:rPr lang="en-US"/>
              <a:t>Click to edit Master title style</a:t>
            </a:r>
            <a:endParaRPr lang="en-US" dirty="0"/>
          </a:p>
        </p:txBody>
      </p:sp>
      <p:sp>
        <p:nvSpPr>
          <p:cNvPr id="5" name="Rectangle 4">
            <a:extLst>
              <a:ext uri="{FF2B5EF4-FFF2-40B4-BE49-F238E27FC236}">
                <a16:creationId xmlns:a16="http://schemas.microsoft.com/office/drawing/2014/main" id="{6FE231FB-34DA-47CC-85F9-C9E6C55FF514}"/>
              </a:ext>
            </a:extLst>
          </p:cNvPr>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41514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Transition / Segu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F3AE616-A526-467A-9354-356237D56F8F}"/>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10972800" cy="6172200"/>
          </a:xfrm>
          <a:prstGeom prst="rect">
            <a:avLst/>
          </a:prstGeom>
        </p:spPr>
      </p:pic>
      <p:sp>
        <p:nvSpPr>
          <p:cNvPr id="2" name="Title 1"/>
          <p:cNvSpPr>
            <a:spLocks noGrp="1"/>
          </p:cNvSpPr>
          <p:nvPr>
            <p:ph type="title"/>
          </p:nvPr>
        </p:nvSpPr>
        <p:spPr>
          <a:xfrm>
            <a:off x="4974336" y="4224528"/>
            <a:ext cx="5376672" cy="1373939"/>
          </a:xfrm>
        </p:spPr>
        <p:txBody>
          <a:bodyPr anchor="b"/>
          <a:lstStyle>
            <a:lvl1pPr algn="ctr">
              <a:defRPr sz="3400">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3393938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ubtitle, and Content - NO LOGO &amp; PAGE NUMBER">
    <p:spTree>
      <p:nvGrpSpPr>
        <p:cNvPr id="1" name=""/>
        <p:cNvGrpSpPr/>
        <p:nvPr/>
      </p:nvGrpSpPr>
      <p:grpSpPr>
        <a:xfrm>
          <a:off x="0" y="0"/>
          <a:ext cx="0" cy="0"/>
          <a:chOff x="0" y="0"/>
          <a:chExt cx="0" cy="0"/>
        </a:xfrm>
      </p:grpSpPr>
      <p:sp>
        <p:nvSpPr>
          <p:cNvPr id="4" name="Rectangle 3"/>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661226"/>
            <a:ext cx="9976104" cy="590931"/>
          </a:xfrm>
        </p:spPr>
        <p:txBody>
          <a:bodyPr/>
          <a:lstStyle>
            <a:lvl1pPr algn="ctr">
              <a:defRPr>
                <a:solidFill>
                  <a:schemeClr val="bg1"/>
                </a:solidFill>
              </a:defRPr>
            </a:lvl1pPr>
          </a:lstStyle>
          <a:p>
            <a:r>
              <a:rPr lang="en-US"/>
              <a:t>Click to edit Master title style</a:t>
            </a:r>
          </a:p>
        </p:txBody>
      </p:sp>
      <p:sp>
        <p:nvSpPr>
          <p:cNvPr id="3" name="Content Placeholder 2"/>
          <p:cNvSpPr>
            <a:spLocks noGrp="1"/>
          </p:cNvSpPr>
          <p:nvPr>
            <p:ph idx="1"/>
          </p:nvPr>
        </p:nvSpPr>
        <p:spPr>
          <a:xfrm>
            <a:off x="512064" y="2103035"/>
            <a:ext cx="9948672" cy="3693758"/>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8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3333"/>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9922111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Embargo Layout">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75E518B9-8953-4D61-86EB-BF726D7CE198}"/>
              </a:ext>
            </a:extLst>
          </p:cNvPr>
          <p:cNvGrpSpPr/>
          <p:nvPr/>
        </p:nvGrpSpPr>
        <p:grpSpPr>
          <a:xfrm>
            <a:off x="-1327308" y="-404866"/>
            <a:ext cx="13626669" cy="6983326"/>
            <a:chOff x="-1327308" y="-404866"/>
            <a:chExt cx="13626669" cy="6983326"/>
          </a:xfrm>
        </p:grpSpPr>
        <p:sp>
          <p:nvSpPr>
            <p:cNvPr id="9" name="Rectangle 8">
              <a:extLst>
                <a:ext uri="{FF2B5EF4-FFF2-40B4-BE49-F238E27FC236}">
                  <a16:creationId xmlns:a16="http://schemas.microsoft.com/office/drawing/2014/main" id="{0486AA18-85AA-4ECF-BC7C-6CDDDFA8AED1}"/>
                </a:ext>
              </a:extLst>
            </p:cNvPr>
            <p:cNvSpPr/>
            <p:nvPr/>
          </p:nvSpPr>
          <p:spPr>
            <a:xfrm>
              <a:off x="0" y="0"/>
              <a:ext cx="10972800" cy="6172200"/>
            </a:xfrm>
            <a:prstGeom prst="rect">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16">
              <a:extLst>
                <a:ext uri="{FF2B5EF4-FFF2-40B4-BE49-F238E27FC236}">
                  <a16:creationId xmlns:a16="http://schemas.microsoft.com/office/drawing/2014/main" id="{779DBA0E-78FD-499D-B7C5-9610ED16A58F}"/>
                </a:ext>
              </a:extLst>
            </p:cNvPr>
            <p:cNvSpPr>
              <a:spLocks noEditPoints="1"/>
            </p:cNvSpPr>
            <p:nvPr/>
          </p:nvSpPr>
          <p:spPr bwMode="auto">
            <a:xfrm>
              <a:off x="26269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Freeform 16">
              <a:extLst>
                <a:ext uri="{FF2B5EF4-FFF2-40B4-BE49-F238E27FC236}">
                  <a16:creationId xmlns:a16="http://schemas.microsoft.com/office/drawing/2014/main" id="{4856087B-5738-47BA-B257-0AE16578FE0D}"/>
                </a:ext>
              </a:extLst>
            </p:cNvPr>
            <p:cNvSpPr>
              <a:spLocks noEditPoints="1"/>
            </p:cNvSpPr>
            <p:nvPr/>
          </p:nvSpPr>
          <p:spPr bwMode="auto">
            <a:xfrm>
              <a:off x="61660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16">
              <a:extLst>
                <a:ext uri="{FF2B5EF4-FFF2-40B4-BE49-F238E27FC236}">
                  <a16:creationId xmlns:a16="http://schemas.microsoft.com/office/drawing/2014/main" id="{30EA3BC0-CA75-4A9F-844C-9DF7651395F9}"/>
                </a:ext>
              </a:extLst>
            </p:cNvPr>
            <p:cNvSpPr>
              <a:spLocks noEditPoints="1"/>
            </p:cNvSpPr>
            <p:nvPr/>
          </p:nvSpPr>
          <p:spPr bwMode="auto">
            <a:xfrm>
              <a:off x="97050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16">
              <a:extLst>
                <a:ext uri="{FF2B5EF4-FFF2-40B4-BE49-F238E27FC236}">
                  <a16:creationId xmlns:a16="http://schemas.microsoft.com/office/drawing/2014/main" id="{09D9D0DC-416F-4D02-AE51-DC94179FE30F}"/>
                </a:ext>
              </a:extLst>
            </p:cNvPr>
            <p:cNvSpPr>
              <a:spLocks noEditPoints="1"/>
            </p:cNvSpPr>
            <p:nvPr/>
          </p:nvSpPr>
          <p:spPr bwMode="auto">
            <a:xfrm>
              <a:off x="132441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16">
              <a:extLst>
                <a:ext uri="{FF2B5EF4-FFF2-40B4-BE49-F238E27FC236}">
                  <a16:creationId xmlns:a16="http://schemas.microsoft.com/office/drawing/2014/main" id="{B3F11494-DD54-4DA3-999D-60884617ABD4}"/>
                </a:ext>
              </a:extLst>
            </p:cNvPr>
            <p:cNvSpPr>
              <a:spLocks noEditPoints="1"/>
            </p:cNvSpPr>
            <p:nvPr/>
          </p:nvSpPr>
          <p:spPr bwMode="auto">
            <a:xfrm>
              <a:off x="167831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16">
              <a:extLst>
                <a:ext uri="{FF2B5EF4-FFF2-40B4-BE49-F238E27FC236}">
                  <a16:creationId xmlns:a16="http://schemas.microsoft.com/office/drawing/2014/main" id="{B8DA5A4A-C129-4A6A-8590-D776A55A56C4}"/>
                </a:ext>
              </a:extLst>
            </p:cNvPr>
            <p:cNvSpPr>
              <a:spLocks noEditPoints="1"/>
            </p:cNvSpPr>
            <p:nvPr/>
          </p:nvSpPr>
          <p:spPr bwMode="auto">
            <a:xfrm>
              <a:off x="203222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16">
              <a:extLst>
                <a:ext uri="{FF2B5EF4-FFF2-40B4-BE49-F238E27FC236}">
                  <a16:creationId xmlns:a16="http://schemas.microsoft.com/office/drawing/2014/main" id="{AA72853C-EBAC-4426-B8F7-4D7FF7CE7610}"/>
                </a:ext>
              </a:extLst>
            </p:cNvPr>
            <p:cNvSpPr>
              <a:spLocks noEditPoints="1"/>
            </p:cNvSpPr>
            <p:nvPr/>
          </p:nvSpPr>
          <p:spPr bwMode="auto">
            <a:xfrm>
              <a:off x="238613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16">
              <a:extLst>
                <a:ext uri="{FF2B5EF4-FFF2-40B4-BE49-F238E27FC236}">
                  <a16:creationId xmlns:a16="http://schemas.microsoft.com/office/drawing/2014/main" id="{0AA148D7-A843-4289-9E59-D4B56EBE964F}"/>
                </a:ext>
              </a:extLst>
            </p:cNvPr>
            <p:cNvSpPr>
              <a:spLocks noEditPoints="1"/>
            </p:cNvSpPr>
            <p:nvPr/>
          </p:nvSpPr>
          <p:spPr bwMode="auto">
            <a:xfrm>
              <a:off x="274003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16">
              <a:extLst>
                <a:ext uri="{FF2B5EF4-FFF2-40B4-BE49-F238E27FC236}">
                  <a16:creationId xmlns:a16="http://schemas.microsoft.com/office/drawing/2014/main" id="{3DFDAB2E-4FBE-4EA1-9068-98D2A1969CAD}"/>
                </a:ext>
              </a:extLst>
            </p:cNvPr>
            <p:cNvSpPr>
              <a:spLocks noEditPoints="1"/>
            </p:cNvSpPr>
            <p:nvPr/>
          </p:nvSpPr>
          <p:spPr bwMode="auto">
            <a:xfrm>
              <a:off x="309394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Freeform 16">
              <a:extLst>
                <a:ext uri="{FF2B5EF4-FFF2-40B4-BE49-F238E27FC236}">
                  <a16:creationId xmlns:a16="http://schemas.microsoft.com/office/drawing/2014/main" id="{1CB7337C-1F1B-4024-8C1B-114529041011}"/>
                </a:ext>
              </a:extLst>
            </p:cNvPr>
            <p:cNvSpPr>
              <a:spLocks noEditPoints="1"/>
            </p:cNvSpPr>
            <p:nvPr/>
          </p:nvSpPr>
          <p:spPr bwMode="auto">
            <a:xfrm>
              <a:off x="344784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16">
              <a:extLst>
                <a:ext uri="{FF2B5EF4-FFF2-40B4-BE49-F238E27FC236}">
                  <a16:creationId xmlns:a16="http://schemas.microsoft.com/office/drawing/2014/main" id="{3AC71E65-025E-4CD8-9C62-5C672876AB2A}"/>
                </a:ext>
              </a:extLst>
            </p:cNvPr>
            <p:cNvSpPr>
              <a:spLocks noEditPoints="1"/>
            </p:cNvSpPr>
            <p:nvPr/>
          </p:nvSpPr>
          <p:spPr bwMode="auto">
            <a:xfrm>
              <a:off x="380175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Freeform 16">
              <a:extLst>
                <a:ext uri="{FF2B5EF4-FFF2-40B4-BE49-F238E27FC236}">
                  <a16:creationId xmlns:a16="http://schemas.microsoft.com/office/drawing/2014/main" id="{CC69994B-2A96-4E6B-90E0-7C6012E4388B}"/>
                </a:ext>
              </a:extLst>
            </p:cNvPr>
            <p:cNvSpPr>
              <a:spLocks noEditPoints="1"/>
            </p:cNvSpPr>
            <p:nvPr/>
          </p:nvSpPr>
          <p:spPr bwMode="auto">
            <a:xfrm>
              <a:off x="415566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16">
              <a:extLst>
                <a:ext uri="{FF2B5EF4-FFF2-40B4-BE49-F238E27FC236}">
                  <a16:creationId xmlns:a16="http://schemas.microsoft.com/office/drawing/2014/main" id="{95DA46AF-2C01-438F-ABE1-131B508F707C}"/>
                </a:ext>
              </a:extLst>
            </p:cNvPr>
            <p:cNvSpPr>
              <a:spLocks noEditPoints="1"/>
            </p:cNvSpPr>
            <p:nvPr/>
          </p:nvSpPr>
          <p:spPr bwMode="auto">
            <a:xfrm>
              <a:off x="450956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Freeform 16">
              <a:extLst>
                <a:ext uri="{FF2B5EF4-FFF2-40B4-BE49-F238E27FC236}">
                  <a16:creationId xmlns:a16="http://schemas.microsoft.com/office/drawing/2014/main" id="{AD1F7F7D-46C6-41FC-9A05-60CDDDABC9B8}"/>
                </a:ext>
              </a:extLst>
            </p:cNvPr>
            <p:cNvSpPr>
              <a:spLocks noEditPoints="1"/>
            </p:cNvSpPr>
            <p:nvPr/>
          </p:nvSpPr>
          <p:spPr bwMode="auto">
            <a:xfrm>
              <a:off x="486347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Freeform 16">
              <a:extLst>
                <a:ext uri="{FF2B5EF4-FFF2-40B4-BE49-F238E27FC236}">
                  <a16:creationId xmlns:a16="http://schemas.microsoft.com/office/drawing/2014/main" id="{E6044945-DD35-4A1F-B666-67B79DB3B9E2}"/>
                </a:ext>
              </a:extLst>
            </p:cNvPr>
            <p:cNvSpPr>
              <a:spLocks noEditPoints="1"/>
            </p:cNvSpPr>
            <p:nvPr/>
          </p:nvSpPr>
          <p:spPr bwMode="auto">
            <a:xfrm>
              <a:off x="521737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 name="Freeform 16">
              <a:extLst>
                <a:ext uri="{FF2B5EF4-FFF2-40B4-BE49-F238E27FC236}">
                  <a16:creationId xmlns:a16="http://schemas.microsoft.com/office/drawing/2014/main" id="{B6707B12-7E15-44BA-A75C-D231A0BD9DDF}"/>
                </a:ext>
              </a:extLst>
            </p:cNvPr>
            <p:cNvSpPr>
              <a:spLocks noEditPoints="1"/>
            </p:cNvSpPr>
            <p:nvPr/>
          </p:nvSpPr>
          <p:spPr bwMode="auto">
            <a:xfrm>
              <a:off x="557128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16">
              <a:extLst>
                <a:ext uri="{FF2B5EF4-FFF2-40B4-BE49-F238E27FC236}">
                  <a16:creationId xmlns:a16="http://schemas.microsoft.com/office/drawing/2014/main" id="{C9CA6F74-E612-4E07-826D-3714EA654BEB}"/>
                </a:ext>
              </a:extLst>
            </p:cNvPr>
            <p:cNvSpPr>
              <a:spLocks noEditPoints="1"/>
            </p:cNvSpPr>
            <p:nvPr/>
          </p:nvSpPr>
          <p:spPr bwMode="auto">
            <a:xfrm>
              <a:off x="592519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Freeform 16">
              <a:extLst>
                <a:ext uri="{FF2B5EF4-FFF2-40B4-BE49-F238E27FC236}">
                  <a16:creationId xmlns:a16="http://schemas.microsoft.com/office/drawing/2014/main" id="{9C232950-AF88-4D8C-98A2-58E2906C02B8}"/>
                </a:ext>
              </a:extLst>
            </p:cNvPr>
            <p:cNvSpPr>
              <a:spLocks noEditPoints="1"/>
            </p:cNvSpPr>
            <p:nvPr/>
          </p:nvSpPr>
          <p:spPr bwMode="auto">
            <a:xfrm>
              <a:off x="627909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Freeform 16">
              <a:extLst>
                <a:ext uri="{FF2B5EF4-FFF2-40B4-BE49-F238E27FC236}">
                  <a16:creationId xmlns:a16="http://schemas.microsoft.com/office/drawing/2014/main" id="{577A18B0-195A-44F8-8045-DEE9F4805CFE}"/>
                </a:ext>
              </a:extLst>
            </p:cNvPr>
            <p:cNvSpPr>
              <a:spLocks noEditPoints="1"/>
            </p:cNvSpPr>
            <p:nvPr/>
          </p:nvSpPr>
          <p:spPr bwMode="auto">
            <a:xfrm>
              <a:off x="663300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9" name="Freeform 16">
              <a:extLst>
                <a:ext uri="{FF2B5EF4-FFF2-40B4-BE49-F238E27FC236}">
                  <a16:creationId xmlns:a16="http://schemas.microsoft.com/office/drawing/2014/main" id="{C57DA582-5E40-4087-915C-A8AFB763CE7F}"/>
                </a:ext>
              </a:extLst>
            </p:cNvPr>
            <p:cNvSpPr>
              <a:spLocks noEditPoints="1"/>
            </p:cNvSpPr>
            <p:nvPr/>
          </p:nvSpPr>
          <p:spPr bwMode="auto">
            <a:xfrm>
              <a:off x="698690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Freeform 16">
              <a:extLst>
                <a:ext uri="{FF2B5EF4-FFF2-40B4-BE49-F238E27FC236}">
                  <a16:creationId xmlns:a16="http://schemas.microsoft.com/office/drawing/2014/main" id="{6B9446B2-AA95-41F1-8CE9-9C293FF2FFB9}"/>
                </a:ext>
              </a:extLst>
            </p:cNvPr>
            <p:cNvSpPr>
              <a:spLocks noEditPoints="1"/>
            </p:cNvSpPr>
            <p:nvPr/>
          </p:nvSpPr>
          <p:spPr bwMode="auto">
            <a:xfrm>
              <a:off x="734081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1" name="Freeform 16">
              <a:extLst>
                <a:ext uri="{FF2B5EF4-FFF2-40B4-BE49-F238E27FC236}">
                  <a16:creationId xmlns:a16="http://schemas.microsoft.com/office/drawing/2014/main" id="{09C2F6DB-63BE-4BEF-BD50-8E85A06AF348}"/>
                </a:ext>
              </a:extLst>
            </p:cNvPr>
            <p:cNvSpPr>
              <a:spLocks noEditPoints="1"/>
            </p:cNvSpPr>
            <p:nvPr/>
          </p:nvSpPr>
          <p:spPr bwMode="auto">
            <a:xfrm>
              <a:off x="769472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2" name="Freeform 16">
              <a:extLst>
                <a:ext uri="{FF2B5EF4-FFF2-40B4-BE49-F238E27FC236}">
                  <a16:creationId xmlns:a16="http://schemas.microsoft.com/office/drawing/2014/main" id="{AB269B44-FFE3-44F5-9547-2D6656916371}"/>
                </a:ext>
              </a:extLst>
            </p:cNvPr>
            <p:cNvSpPr>
              <a:spLocks noEditPoints="1"/>
            </p:cNvSpPr>
            <p:nvPr/>
          </p:nvSpPr>
          <p:spPr bwMode="auto">
            <a:xfrm>
              <a:off x="804862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3" name="Freeform 16">
              <a:extLst>
                <a:ext uri="{FF2B5EF4-FFF2-40B4-BE49-F238E27FC236}">
                  <a16:creationId xmlns:a16="http://schemas.microsoft.com/office/drawing/2014/main" id="{D7B33E0B-D54D-4AD0-93EB-2D85D95AA705}"/>
                </a:ext>
              </a:extLst>
            </p:cNvPr>
            <p:cNvSpPr>
              <a:spLocks noEditPoints="1"/>
            </p:cNvSpPr>
            <p:nvPr/>
          </p:nvSpPr>
          <p:spPr bwMode="auto">
            <a:xfrm>
              <a:off x="840253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4" name="Freeform 16">
              <a:extLst>
                <a:ext uri="{FF2B5EF4-FFF2-40B4-BE49-F238E27FC236}">
                  <a16:creationId xmlns:a16="http://schemas.microsoft.com/office/drawing/2014/main" id="{C82CDED5-DC3C-4291-8FB5-4FBECACC0932}"/>
                </a:ext>
              </a:extLst>
            </p:cNvPr>
            <p:cNvSpPr>
              <a:spLocks noEditPoints="1"/>
            </p:cNvSpPr>
            <p:nvPr/>
          </p:nvSpPr>
          <p:spPr bwMode="auto">
            <a:xfrm>
              <a:off x="875643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5" name="Freeform 16">
              <a:extLst>
                <a:ext uri="{FF2B5EF4-FFF2-40B4-BE49-F238E27FC236}">
                  <a16:creationId xmlns:a16="http://schemas.microsoft.com/office/drawing/2014/main" id="{38B0CFAC-4CC8-4BD7-9602-D3F62B41114E}"/>
                </a:ext>
              </a:extLst>
            </p:cNvPr>
            <p:cNvSpPr>
              <a:spLocks noEditPoints="1"/>
            </p:cNvSpPr>
            <p:nvPr/>
          </p:nvSpPr>
          <p:spPr bwMode="auto">
            <a:xfrm>
              <a:off x="911034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6" name="Freeform 16">
              <a:extLst>
                <a:ext uri="{FF2B5EF4-FFF2-40B4-BE49-F238E27FC236}">
                  <a16:creationId xmlns:a16="http://schemas.microsoft.com/office/drawing/2014/main" id="{9D7BB7E2-49CE-405B-BBC3-0D3235E735E9}"/>
                </a:ext>
              </a:extLst>
            </p:cNvPr>
            <p:cNvSpPr>
              <a:spLocks noEditPoints="1"/>
            </p:cNvSpPr>
            <p:nvPr/>
          </p:nvSpPr>
          <p:spPr bwMode="auto">
            <a:xfrm>
              <a:off x="946425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7" name="Freeform 16">
              <a:extLst>
                <a:ext uri="{FF2B5EF4-FFF2-40B4-BE49-F238E27FC236}">
                  <a16:creationId xmlns:a16="http://schemas.microsoft.com/office/drawing/2014/main" id="{D724979D-D321-46A4-8BFB-4BE56A78EDC3}"/>
                </a:ext>
              </a:extLst>
            </p:cNvPr>
            <p:cNvSpPr>
              <a:spLocks noEditPoints="1"/>
            </p:cNvSpPr>
            <p:nvPr/>
          </p:nvSpPr>
          <p:spPr bwMode="auto">
            <a:xfrm>
              <a:off x="981815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8" name="Freeform 16">
              <a:extLst>
                <a:ext uri="{FF2B5EF4-FFF2-40B4-BE49-F238E27FC236}">
                  <a16:creationId xmlns:a16="http://schemas.microsoft.com/office/drawing/2014/main" id="{A90ECEE1-1C0E-48A4-8212-4FDF80E34007}"/>
                </a:ext>
              </a:extLst>
            </p:cNvPr>
            <p:cNvSpPr>
              <a:spLocks noEditPoints="1"/>
            </p:cNvSpPr>
            <p:nvPr/>
          </p:nvSpPr>
          <p:spPr bwMode="auto">
            <a:xfrm>
              <a:off x="1017206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9" name="Freeform 16">
              <a:extLst>
                <a:ext uri="{FF2B5EF4-FFF2-40B4-BE49-F238E27FC236}">
                  <a16:creationId xmlns:a16="http://schemas.microsoft.com/office/drawing/2014/main" id="{6A4F312E-AC0E-438F-85DE-734894B59F55}"/>
                </a:ext>
              </a:extLst>
            </p:cNvPr>
            <p:cNvSpPr>
              <a:spLocks noEditPoints="1"/>
            </p:cNvSpPr>
            <p:nvPr/>
          </p:nvSpPr>
          <p:spPr bwMode="auto">
            <a:xfrm>
              <a:off x="1052596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0" name="Freeform 16">
              <a:extLst>
                <a:ext uri="{FF2B5EF4-FFF2-40B4-BE49-F238E27FC236}">
                  <a16:creationId xmlns:a16="http://schemas.microsoft.com/office/drawing/2014/main" id="{1143C46B-BB0E-42E1-91DB-CF7866DEF0A7}"/>
                </a:ext>
              </a:extLst>
            </p:cNvPr>
            <p:cNvSpPr>
              <a:spLocks noEditPoints="1"/>
            </p:cNvSpPr>
            <p:nvPr/>
          </p:nvSpPr>
          <p:spPr bwMode="auto">
            <a:xfrm>
              <a:off x="10879862"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1" name="Freeform 16">
              <a:extLst>
                <a:ext uri="{FF2B5EF4-FFF2-40B4-BE49-F238E27FC236}">
                  <a16:creationId xmlns:a16="http://schemas.microsoft.com/office/drawing/2014/main" id="{8789D5ED-08F4-45B7-96D5-9DB37E826F7A}"/>
                </a:ext>
              </a:extLst>
            </p:cNvPr>
            <p:cNvSpPr>
              <a:spLocks noEditPoints="1"/>
            </p:cNvSpPr>
            <p:nvPr/>
          </p:nvSpPr>
          <p:spPr bwMode="auto">
            <a:xfrm>
              <a:off x="-9121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2" name="Freeform 16">
              <a:extLst>
                <a:ext uri="{FF2B5EF4-FFF2-40B4-BE49-F238E27FC236}">
                  <a16:creationId xmlns:a16="http://schemas.microsoft.com/office/drawing/2014/main" id="{C71D4383-262D-49BE-8F2A-35EABE4CA514}"/>
                </a:ext>
              </a:extLst>
            </p:cNvPr>
            <p:cNvSpPr>
              <a:spLocks noEditPoints="1"/>
            </p:cNvSpPr>
            <p:nvPr/>
          </p:nvSpPr>
          <p:spPr bwMode="auto">
            <a:xfrm>
              <a:off x="26269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3" name="Freeform 16">
              <a:extLst>
                <a:ext uri="{FF2B5EF4-FFF2-40B4-BE49-F238E27FC236}">
                  <a16:creationId xmlns:a16="http://schemas.microsoft.com/office/drawing/2014/main" id="{B2D051A4-B41D-49C5-BCBA-B200CE92746B}"/>
                </a:ext>
              </a:extLst>
            </p:cNvPr>
            <p:cNvSpPr>
              <a:spLocks noEditPoints="1"/>
            </p:cNvSpPr>
            <p:nvPr/>
          </p:nvSpPr>
          <p:spPr bwMode="auto">
            <a:xfrm>
              <a:off x="61660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4" name="Freeform 16">
              <a:extLst>
                <a:ext uri="{FF2B5EF4-FFF2-40B4-BE49-F238E27FC236}">
                  <a16:creationId xmlns:a16="http://schemas.microsoft.com/office/drawing/2014/main" id="{EA204CAE-8CAD-4182-AFDF-6D71A5318AFE}"/>
                </a:ext>
              </a:extLst>
            </p:cNvPr>
            <p:cNvSpPr>
              <a:spLocks noEditPoints="1"/>
            </p:cNvSpPr>
            <p:nvPr/>
          </p:nvSpPr>
          <p:spPr bwMode="auto">
            <a:xfrm>
              <a:off x="97050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5" name="Freeform 16">
              <a:extLst>
                <a:ext uri="{FF2B5EF4-FFF2-40B4-BE49-F238E27FC236}">
                  <a16:creationId xmlns:a16="http://schemas.microsoft.com/office/drawing/2014/main" id="{F2D419D0-1198-497F-8FCB-0E4E01ABEB55}"/>
                </a:ext>
              </a:extLst>
            </p:cNvPr>
            <p:cNvSpPr>
              <a:spLocks noEditPoints="1"/>
            </p:cNvSpPr>
            <p:nvPr/>
          </p:nvSpPr>
          <p:spPr bwMode="auto">
            <a:xfrm>
              <a:off x="132441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6" name="Freeform 16">
              <a:extLst>
                <a:ext uri="{FF2B5EF4-FFF2-40B4-BE49-F238E27FC236}">
                  <a16:creationId xmlns:a16="http://schemas.microsoft.com/office/drawing/2014/main" id="{42DA3B58-E508-46A3-B351-BFD7A44A3407}"/>
                </a:ext>
              </a:extLst>
            </p:cNvPr>
            <p:cNvSpPr>
              <a:spLocks noEditPoints="1"/>
            </p:cNvSpPr>
            <p:nvPr/>
          </p:nvSpPr>
          <p:spPr bwMode="auto">
            <a:xfrm>
              <a:off x="167831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7" name="Freeform 16">
              <a:extLst>
                <a:ext uri="{FF2B5EF4-FFF2-40B4-BE49-F238E27FC236}">
                  <a16:creationId xmlns:a16="http://schemas.microsoft.com/office/drawing/2014/main" id="{E56F4597-4576-4F1D-9E8B-57D61B7AF97B}"/>
                </a:ext>
              </a:extLst>
            </p:cNvPr>
            <p:cNvSpPr>
              <a:spLocks noEditPoints="1"/>
            </p:cNvSpPr>
            <p:nvPr/>
          </p:nvSpPr>
          <p:spPr bwMode="auto">
            <a:xfrm>
              <a:off x="203222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8" name="Freeform 16">
              <a:extLst>
                <a:ext uri="{FF2B5EF4-FFF2-40B4-BE49-F238E27FC236}">
                  <a16:creationId xmlns:a16="http://schemas.microsoft.com/office/drawing/2014/main" id="{C16A7CB5-E8F5-43EC-B4DA-8367563CBA22}"/>
                </a:ext>
              </a:extLst>
            </p:cNvPr>
            <p:cNvSpPr>
              <a:spLocks noEditPoints="1"/>
            </p:cNvSpPr>
            <p:nvPr/>
          </p:nvSpPr>
          <p:spPr bwMode="auto">
            <a:xfrm>
              <a:off x="238613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9" name="Freeform 16">
              <a:extLst>
                <a:ext uri="{FF2B5EF4-FFF2-40B4-BE49-F238E27FC236}">
                  <a16:creationId xmlns:a16="http://schemas.microsoft.com/office/drawing/2014/main" id="{B63EEF7E-F8C7-40A7-9EC5-7A2377B3E9AD}"/>
                </a:ext>
              </a:extLst>
            </p:cNvPr>
            <p:cNvSpPr>
              <a:spLocks noEditPoints="1"/>
            </p:cNvSpPr>
            <p:nvPr/>
          </p:nvSpPr>
          <p:spPr bwMode="auto">
            <a:xfrm>
              <a:off x="274003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0" name="Freeform 16">
              <a:extLst>
                <a:ext uri="{FF2B5EF4-FFF2-40B4-BE49-F238E27FC236}">
                  <a16:creationId xmlns:a16="http://schemas.microsoft.com/office/drawing/2014/main" id="{18561612-6FBC-464D-9063-754B5DF158DD}"/>
                </a:ext>
              </a:extLst>
            </p:cNvPr>
            <p:cNvSpPr>
              <a:spLocks noEditPoints="1"/>
            </p:cNvSpPr>
            <p:nvPr/>
          </p:nvSpPr>
          <p:spPr bwMode="auto">
            <a:xfrm>
              <a:off x="309394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1" name="Freeform 16">
              <a:extLst>
                <a:ext uri="{FF2B5EF4-FFF2-40B4-BE49-F238E27FC236}">
                  <a16:creationId xmlns:a16="http://schemas.microsoft.com/office/drawing/2014/main" id="{9FB80B49-CDD0-491F-B397-AF746CB74515}"/>
                </a:ext>
              </a:extLst>
            </p:cNvPr>
            <p:cNvSpPr>
              <a:spLocks noEditPoints="1"/>
            </p:cNvSpPr>
            <p:nvPr/>
          </p:nvSpPr>
          <p:spPr bwMode="auto">
            <a:xfrm>
              <a:off x="344784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2" name="Freeform 16">
              <a:extLst>
                <a:ext uri="{FF2B5EF4-FFF2-40B4-BE49-F238E27FC236}">
                  <a16:creationId xmlns:a16="http://schemas.microsoft.com/office/drawing/2014/main" id="{F04631F3-C493-4A64-AAFD-4686A560F6A4}"/>
                </a:ext>
              </a:extLst>
            </p:cNvPr>
            <p:cNvSpPr>
              <a:spLocks noEditPoints="1"/>
            </p:cNvSpPr>
            <p:nvPr/>
          </p:nvSpPr>
          <p:spPr bwMode="auto">
            <a:xfrm>
              <a:off x="380175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3" name="Freeform 16">
              <a:extLst>
                <a:ext uri="{FF2B5EF4-FFF2-40B4-BE49-F238E27FC236}">
                  <a16:creationId xmlns:a16="http://schemas.microsoft.com/office/drawing/2014/main" id="{A457E3A0-7D3B-4D8D-909F-FA0F06B944BC}"/>
                </a:ext>
              </a:extLst>
            </p:cNvPr>
            <p:cNvSpPr>
              <a:spLocks noEditPoints="1"/>
            </p:cNvSpPr>
            <p:nvPr/>
          </p:nvSpPr>
          <p:spPr bwMode="auto">
            <a:xfrm>
              <a:off x="415566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4" name="Freeform 16">
              <a:extLst>
                <a:ext uri="{FF2B5EF4-FFF2-40B4-BE49-F238E27FC236}">
                  <a16:creationId xmlns:a16="http://schemas.microsoft.com/office/drawing/2014/main" id="{D8E8EADD-8531-47CC-A9F2-A5B20F7DA151}"/>
                </a:ext>
              </a:extLst>
            </p:cNvPr>
            <p:cNvSpPr>
              <a:spLocks noEditPoints="1"/>
            </p:cNvSpPr>
            <p:nvPr/>
          </p:nvSpPr>
          <p:spPr bwMode="auto">
            <a:xfrm>
              <a:off x="450956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5" name="Freeform 16">
              <a:extLst>
                <a:ext uri="{FF2B5EF4-FFF2-40B4-BE49-F238E27FC236}">
                  <a16:creationId xmlns:a16="http://schemas.microsoft.com/office/drawing/2014/main" id="{24D2EADF-B7B9-4986-AEDB-A2D41F636C1C}"/>
                </a:ext>
              </a:extLst>
            </p:cNvPr>
            <p:cNvSpPr>
              <a:spLocks noEditPoints="1"/>
            </p:cNvSpPr>
            <p:nvPr/>
          </p:nvSpPr>
          <p:spPr bwMode="auto">
            <a:xfrm>
              <a:off x="486347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6" name="Freeform 16">
              <a:extLst>
                <a:ext uri="{FF2B5EF4-FFF2-40B4-BE49-F238E27FC236}">
                  <a16:creationId xmlns:a16="http://schemas.microsoft.com/office/drawing/2014/main" id="{0683D26A-EB07-4380-8914-B6AECFE4BF3D}"/>
                </a:ext>
              </a:extLst>
            </p:cNvPr>
            <p:cNvSpPr>
              <a:spLocks noEditPoints="1"/>
            </p:cNvSpPr>
            <p:nvPr/>
          </p:nvSpPr>
          <p:spPr bwMode="auto">
            <a:xfrm>
              <a:off x="521737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7" name="Freeform 16">
              <a:extLst>
                <a:ext uri="{FF2B5EF4-FFF2-40B4-BE49-F238E27FC236}">
                  <a16:creationId xmlns:a16="http://schemas.microsoft.com/office/drawing/2014/main" id="{78C3AD2F-A184-4332-ADCE-E7FEDE7BA62B}"/>
                </a:ext>
              </a:extLst>
            </p:cNvPr>
            <p:cNvSpPr>
              <a:spLocks noEditPoints="1"/>
            </p:cNvSpPr>
            <p:nvPr/>
          </p:nvSpPr>
          <p:spPr bwMode="auto">
            <a:xfrm>
              <a:off x="557128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8" name="Freeform 16">
              <a:extLst>
                <a:ext uri="{FF2B5EF4-FFF2-40B4-BE49-F238E27FC236}">
                  <a16:creationId xmlns:a16="http://schemas.microsoft.com/office/drawing/2014/main" id="{01ACBB54-13C8-4052-B203-3996848511D8}"/>
                </a:ext>
              </a:extLst>
            </p:cNvPr>
            <p:cNvSpPr>
              <a:spLocks noEditPoints="1"/>
            </p:cNvSpPr>
            <p:nvPr/>
          </p:nvSpPr>
          <p:spPr bwMode="auto">
            <a:xfrm>
              <a:off x="592519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9" name="Freeform 16">
              <a:extLst>
                <a:ext uri="{FF2B5EF4-FFF2-40B4-BE49-F238E27FC236}">
                  <a16:creationId xmlns:a16="http://schemas.microsoft.com/office/drawing/2014/main" id="{892B4C18-A783-475D-8EEF-F11FBA1A3271}"/>
                </a:ext>
              </a:extLst>
            </p:cNvPr>
            <p:cNvSpPr>
              <a:spLocks noEditPoints="1"/>
            </p:cNvSpPr>
            <p:nvPr/>
          </p:nvSpPr>
          <p:spPr bwMode="auto">
            <a:xfrm>
              <a:off x="627909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0" name="Freeform 16">
              <a:extLst>
                <a:ext uri="{FF2B5EF4-FFF2-40B4-BE49-F238E27FC236}">
                  <a16:creationId xmlns:a16="http://schemas.microsoft.com/office/drawing/2014/main" id="{A62353FE-8604-486E-9560-78C474AC8F4C}"/>
                </a:ext>
              </a:extLst>
            </p:cNvPr>
            <p:cNvSpPr>
              <a:spLocks noEditPoints="1"/>
            </p:cNvSpPr>
            <p:nvPr/>
          </p:nvSpPr>
          <p:spPr bwMode="auto">
            <a:xfrm>
              <a:off x="663300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1" name="Freeform 16">
              <a:extLst>
                <a:ext uri="{FF2B5EF4-FFF2-40B4-BE49-F238E27FC236}">
                  <a16:creationId xmlns:a16="http://schemas.microsoft.com/office/drawing/2014/main" id="{4A5FC7DA-BB86-43EB-AC23-48D1752A6A68}"/>
                </a:ext>
              </a:extLst>
            </p:cNvPr>
            <p:cNvSpPr>
              <a:spLocks noEditPoints="1"/>
            </p:cNvSpPr>
            <p:nvPr/>
          </p:nvSpPr>
          <p:spPr bwMode="auto">
            <a:xfrm>
              <a:off x="698690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2" name="Freeform 16">
              <a:extLst>
                <a:ext uri="{FF2B5EF4-FFF2-40B4-BE49-F238E27FC236}">
                  <a16:creationId xmlns:a16="http://schemas.microsoft.com/office/drawing/2014/main" id="{57B12D9F-3BBD-4FAF-A8AB-5C3268032924}"/>
                </a:ext>
              </a:extLst>
            </p:cNvPr>
            <p:cNvSpPr>
              <a:spLocks noEditPoints="1"/>
            </p:cNvSpPr>
            <p:nvPr/>
          </p:nvSpPr>
          <p:spPr bwMode="auto">
            <a:xfrm>
              <a:off x="734081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3" name="Freeform 16">
              <a:extLst>
                <a:ext uri="{FF2B5EF4-FFF2-40B4-BE49-F238E27FC236}">
                  <a16:creationId xmlns:a16="http://schemas.microsoft.com/office/drawing/2014/main" id="{B7B50CA6-941B-4F77-891D-BA2C28D0CABB}"/>
                </a:ext>
              </a:extLst>
            </p:cNvPr>
            <p:cNvSpPr>
              <a:spLocks noEditPoints="1"/>
            </p:cNvSpPr>
            <p:nvPr/>
          </p:nvSpPr>
          <p:spPr bwMode="auto">
            <a:xfrm>
              <a:off x="769472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4" name="Freeform 16">
              <a:extLst>
                <a:ext uri="{FF2B5EF4-FFF2-40B4-BE49-F238E27FC236}">
                  <a16:creationId xmlns:a16="http://schemas.microsoft.com/office/drawing/2014/main" id="{0194FC04-B2A1-4C52-B275-3D32DD41DDB9}"/>
                </a:ext>
              </a:extLst>
            </p:cNvPr>
            <p:cNvSpPr>
              <a:spLocks noEditPoints="1"/>
            </p:cNvSpPr>
            <p:nvPr/>
          </p:nvSpPr>
          <p:spPr bwMode="auto">
            <a:xfrm>
              <a:off x="804862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5" name="Freeform 16">
              <a:extLst>
                <a:ext uri="{FF2B5EF4-FFF2-40B4-BE49-F238E27FC236}">
                  <a16:creationId xmlns:a16="http://schemas.microsoft.com/office/drawing/2014/main" id="{3055B924-F529-4C4C-A7F1-F0D1B50A73A8}"/>
                </a:ext>
              </a:extLst>
            </p:cNvPr>
            <p:cNvSpPr>
              <a:spLocks noEditPoints="1"/>
            </p:cNvSpPr>
            <p:nvPr/>
          </p:nvSpPr>
          <p:spPr bwMode="auto">
            <a:xfrm>
              <a:off x="840253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6" name="Freeform 16">
              <a:extLst>
                <a:ext uri="{FF2B5EF4-FFF2-40B4-BE49-F238E27FC236}">
                  <a16:creationId xmlns:a16="http://schemas.microsoft.com/office/drawing/2014/main" id="{1DCBE022-831C-4DEF-8567-F73AB476C6EB}"/>
                </a:ext>
              </a:extLst>
            </p:cNvPr>
            <p:cNvSpPr>
              <a:spLocks noEditPoints="1"/>
            </p:cNvSpPr>
            <p:nvPr/>
          </p:nvSpPr>
          <p:spPr bwMode="auto">
            <a:xfrm>
              <a:off x="875643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7" name="Freeform 16">
              <a:extLst>
                <a:ext uri="{FF2B5EF4-FFF2-40B4-BE49-F238E27FC236}">
                  <a16:creationId xmlns:a16="http://schemas.microsoft.com/office/drawing/2014/main" id="{4677A0E0-1BE9-4AD9-8081-3970B6DE7614}"/>
                </a:ext>
              </a:extLst>
            </p:cNvPr>
            <p:cNvSpPr>
              <a:spLocks noEditPoints="1"/>
            </p:cNvSpPr>
            <p:nvPr/>
          </p:nvSpPr>
          <p:spPr bwMode="auto">
            <a:xfrm>
              <a:off x="911034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8" name="Freeform 16">
              <a:extLst>
                <a:ext uri="{FF2B5EF4-FFF2-40B4-BE49-F238E27FC236}">
                  <a16:creationId xmlns:a16="http://schemas.microsoft.com/office/drawing/2014/main" id="{5056D7AA-7E9E-4019-92DE-9258C7BADCAC}"/>
                </a:ext>
              </a:extLst>
            </p:cNvPr>
            <p:cNvSpPr>
              <a:spLocks noEditPoints="1"/>
            </p:cNvSpPr>
            <p:nvPr/>
          </p:nvSpPr>
          <p:spPr bwMode="auto">
            <a:xfrm>
              <a:off x="946425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9" name="Freeform 16">
              <a:extLst>
                <a:ext uri="{FF2B5EF4-FFF2-40B4-BE49-F238E27FC236}">
                  <a16:creationId xmlns:a16="http://schemas.microsoft.com/office/drawing/2014/main" id="{B52F2FF3-8B1D-4A44-8280-D43163EC0C72}"/>
                </a:ext>
              </a:extLst>
            </p:cNvPr>
            <p:cNvSpPr>
              <a:spLocks noEditPoints="1"/>
            </p:cNvSpPr>
            <p:nvPr/>
          </p:nvSpPr>
          <p:spPr bwMode="auto">
            <a:xfrm>
              <a:off x="981815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0" name="Freeform 16">
              <a:extLst>
                <a:ext uri="{FF2B5EF4-FFF2-40B4-BE49-F238E27FC236}">
                  <a16:creationId xmlns:a16="http://schemas.microsoft.com/office/drawing/2014/main" id="{8B2B15A4-341E-44E2-AA50-1BF44E938792}"/>
                </a:ext>
              </a:extLst>
            </p:cNvPr>
            <p:cNvSpPr>
              <a:spLocks noEditPoints="1"/>
            </p:cNvSpPr>
            <p:nvPr/>
          </p:nvSpPr>
          <p:spPr bwMode="auto">
            <a:xfrm>
              <a:off x="1017206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1" name="Freeform 16">
              <a:extLst>
                <a:ext uri="{FF2B5EF4-FFF2-40B4-BE49-F238E27FC236}">
                  <a16:creationId xmlns:a16="http://schemas.microsoft.com/office/drawing/2014/main" id="{ACC84E38-6617-4E04-B995-881604F99C4A}"/>
                </a:ext>
              </a:extLst>
            </p:cNvPr>
            <p:cNvSpPr>
              <a:spLocks noEditPoints="1"/>
            </p:cNvSpPr>
            <p:nvPr/>
          </p:nvSpPr>
          <p:spPr bwMode="auto">
            <a:xfrm>
              <a:off x="1052596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2" name="Freeform 16">
              <a:extLst>
                <a:ext uri="{FF2B5EF4-FFF2-40B4-BE49-F238E27FC236}">
                  <a16:creationId xmlns:a16="http://schemas.microsoft.com/office/drawing/2014/main" id="{C6B285A5-12A2-48AF-893D-59830166139E}"/>
                </a:ext>
              </a:extLst>
            </p:cNvPr>
            <p:cNvSpPr>
              <a:spLocks noEditPoints="1"/>
            </p:cNvSpPr>
            <p:nvPr/>
          </p:nvSpPr>
          <p:spPr bwMode="auto">
            <a:xfrm>
              <a:off x="10879862"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3" name="Freeform 16">
              <a:extLst>
                <a:ext uri="{FF2B5EF4-FFF2-40B4-BE49-F238E27FC236}">
                  <a16:creationId xmlns:a16="http://schemas.microsoft.com/office/drawing/2014/main" id="{47084835-C1A6-434A-A2AB-3E7DA4267BA8}"/>
                </a:ext>
              </a:extLst>
            </p:cNvPr>
            <p:cNvSpPr>
              <a:spLocks noEditPoints="1"/>
            </p:cNvSpPr>
            <p:nvPr/>
          </p:nvSpPr>
          <p:spPr bwMode="auto">
            <a:xfrm>
              <a:off x="-9121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4" name="Freeform 16">
              <a:extLst>
                <a:ext uri="{FF2B5EF4-FFF2-40B4-BE49-F238E27FC236}">
                  <a16:creationId xmlns:a16="http://schemas.microsoft.com/office/drawing/2014/main" id="{82D26294-EE4F-4381-8B0F-4CE7F3A1A32F}"/>
                </a:ext>
              </a:extLst>
            </p:cNvPr>
            <p:cNvSpPr>
              <a:spLocks noEditPoints="1"/>
            </p:cNvSpPr>
            <p:nvPr/>
          </p:nvSpPr>
          <p:spPr bwMode="auto">
            <a:xfrm>
              <a:off x="26269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5" name="Freeform 16">
              <a:extLst>
                <a:ext uri="{FF2B5EF4-FFF2-40B4-BE49-F238E27FC236}">
                  <a16:creationId xmlns:a16="http://schemas.microsoft.com/office/drawing/2014/main" id="{B1EE9A53-A80E-4B20-9E04-100060C781A7}"/>
                </a:ext>
              </a:extLst>
            </p:cNvPr>
            <p:cNvSpPr>
              <a:spLocks noEditPoints="1"/>
            </p:cNvSpPr>
            <p:nvPr/>
          </p:nvSpPr>
          <p:spPr bwMode="auto">
            <a:xfrm>
              <a:off x="61660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6" name="Freeform 16">
              <a:extLst>
                <a:ext uri="{FF2B5EF4-FFF2-40B4-BE49-F238E27FC236}">
                  <a16:creationId xmlns:a16="http://schemas.microsoft.com/office/drawing/2014/main" id="{C3C136FE-F981-49F6-8875-8AD586CA8527}"/>
                </a:ext>
              </a:extLst>
            </p:cNvPr>
            <p:cNvSpPr>
              <a:spLocks noEditPoints="1"/>
            </p:cNvSpPr>
            <p:nvPr/>
          </p:nvSpPr>
          <p:spPr bwMode="auto">
            <a:xfrm>
              <a:off x="97050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7" name="Freeform 16">
              <a:extLst>
                <a:ext uri="{FF2B5EF4-FFF2-40B4-BE49-F238E27FC236}">
                  <a16:creationId xmlns:a16="http://schemas.microsoft.com/office/drawing/2014/main" id="{FC84C1D9-DA95-4BF6-A71F-86DC6A2FA963}"/>
                </a:ext>
              </a:extLst>
            </p:cNvPr>
            <p:cNvSpPr>
              <a:spLocks noEditPoints="1"/>
            </p:cNvSpPr>
            <p:nvPr/>
          </p:nvSpPr>
          <p:spPr bwMode="auto">
            <a:xfrm>
              <a:off x="132441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8" name="Freeform 16">
              <a:extLst>
                <a:ext uri="{FF2B5EF4-FFF2-40B4-BE49-F238E27FC236}">
                  <a16:creationId xmlns:a16="http://schemas.microsoft.com/office/drawing/2014/main" id="{EC336BD7-D0E5-4907-BEDB-AA01C56DDA7F}"/>
                </a:ext>
              </a:extLst>
            </p:cNvPr>
            <p:cNvSpPr>
              <a:spLocks noEditPoints="1"/>
            </p:cNvSpPr>
            <p:nvPr/>
          </p:nvSpPr>
          <p:spPr bwMode="auto">
            <a:xfrm>
              <a:off x="167831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9" name="Freeform 16">
              <a:extLst>
                <a:ext uri="{FF2B5EF4-FFF2-40B4-BE49-F238E27FC236}">
                  <a16:creationId xmlns:a16="http://schemas.microsoft.com/office/drawing/2014/main" id="{BAAF41C9-7EAA-475D-83F2-1253B7055B29}"/>
                </a:ext>
              </a:extLst>
            </p:cNvPr>
            <p:cNvSpPr>
              <a:spLocks noEditPoints="1"/>
            </p:cNvSpPr>
            <p:nvPr/>
          </p:nvSpPr>
          <p:spPr bwMode="auto">
            <a:xfrm>
              <a:off x="203222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0" name="Freeform 16">
              <a:extLst>
                <a:ext uri="{FF2B5EF4-FFF2-40B4-BE49-F238E27FC236}">
                  <a16:creationId xmlns:a16="http://schemas.microsoft.com/office/drawing/2014/main" id="{C4C84E12-C6BC-4AF0-9151-76A20D031CF8}"/>
                </a:ext>
              </a:extLst>
            </p:cNvPr>
            <p:cNvSpPr>
              <a:spLocks noEditPoints="1"/>
            </p:cNvSpPr>
            <p:nvPr/>
          </p:nvSpPr>
          <p:spPr bwMode="auto">
            <a:xfrm>
              <a:off x="238613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1" name="Freeform 16">
              <a:extLst>
                <a:ext uri="{FF2B5EF4-FFF2-40B4-BE49-F238E27FC236}">
                  <a16:creationId xmlns:a16="http://schemas.microsoft.com/office/drawing/2014/main" id="{98FB1073-101D-401C-B499-E80B2DCCDB48}"/>
                </a:ext>
              </a:extLst>
            </p:cNvPr>
            <p:cNvSpPr>
              <a:spLocks noEditPoints="1"/>
            </p:cNvSpPr>
            <p:nvPr/>
          </p:nvSpPr>
          <p:spPr bwMode="auto">
            <a:xfrm>
              <a:off x="274003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2" name="Freeform 16">
              <a:extLst>
                <a:ext uri="{FF2B5EF4-FFF2-40B4-BE49-F238E27FC236}">
                  <a16:creationId xmlns:a16="http://schemas.microsoft.com/office/drawing/2014/main" id="{3E52FE15-A88E-4B8E-B23B-7E8107531242}"/>
                </a:ext>
              </a:extLst>
            </p:cNvPr>
            <p:cNvSpPr>
              <a:spLocks noEditPoints="1"/>
            </p:cNvSpPr>
            <p:nvPr/>
          </p:nvSpPr>
          <p:spPr bwMode="auto">
            <a:xfrm>
              <a:off x="309394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3" name="Freeform 16">
              <a:extLst>
                <a:ext uri="{FF2B5EF4-FFF2-40B4-BE49-F238E27FC236}">
                  <a16:creationId xmlns:a16="http://schemas.microsoft.com/office/drawing/2014/main" id="{E83FECA9-6276-4B79-96AD-84BED6F80D9C}"/>
                </a:ext>
              </a:extLst>
            </p:cNvPr>
            <p:cNvSpPr>
              <a:spLocks noEditPoints="1"/>
            </p:cNvSpPr>
            <p:nvPr/>
          </p:nvSpPr>
          <p:spPr bwMode="auto">
            <a:xfrm>
              <a:off x="344784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4" name="Freeform 16">
              <a:extLst>
                <a:ext uri="{FF2B5EF4-FFF2-40B4-BE49-F238E27FC236}">
                  <a16:creationId xmlns:a16="http://schemas.microsoft.com/office/drawing/2014/main" id="{B18137A3-C9B0-4C35-8A20-53EC5864E5B3}"/>
                </a:ext>
              </a:extLst>
            </p:cNvPr>
            <p:cNvSpPr>
              <a:spLocks noEditPoints="1"/>
            </p:cNvSpPr>
            <p:nvPr/>
          </p:nvSpPr>
          <p:spPr bwMode="auto">
            <a:xfrm>
              <a:off x="380175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5" name="Freeform 16">
              <a:extLst>
                <a:ext uri="{FF2B5EF4-FFF2-40B4-BE49-F238E27FC236}">
                  <a16:creationId xmlns:a16="http://schemas.microsoft.com/office/drawing/2014/main" id="{52DE848A-E413-47C4-8173-DB2CA8EEA35D}"/>
                </a:ext>
              </a:extLst>
            </p:cNvPr>
            <p:cNvSpPr>
              <a:spLocks noEditPoints="1"/>
            </p:cNvSpPr>
            <p:nvPr/>
          </p:nvSpPr>
          <p:spPr bwMode="auto">
            <a:xfrm>
              <a:off x="415566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6" name="Freeform 16">
              <a:extLst>
                <a:ext uri="{FF2B5EF4-FFF2-40B4-BE49-F238E27FC236}">
                  <a16:creationId xmlns:a16="http://schemas.microsoft.com/office/drawing/2014/main" id="{14D3DEFF-25FB-44EA-876C-8BD7E213C17B}"/>
                </a:ext>
              </a:extLst>
            </p:cNvPr>
            <p:cNvSpPr>
              <a:spLocks noEditPoints="1"/>
            </p:cNvSpPr>
            <p:nvPr/>
          </p:nvSpPr>
          <p:spPr bwMode="auto">
            <a:xfrm>
              <a:off x="450956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7" name="Freeform 16">
              <a:extLst>
                <a:ext uri="{FF2B5EF4-FFF2-40B4-BE49-F238E27FC236}">
                  <a16:creationId xmlns:a16="http://schemas.microsoft.com/office/drawing/2014/main" id="{F8DD5E7B-8D6A-46DF-B7B8-0A96095CA77F}"/>
                </a:ext>
              </a:extLst>
            </p:cNvPr>
            <p:cNvSpPr>
              <a:spLocks noEditPoints="1"/>
            </p:cNvSpPr>
            <p:nvPr/>
          </p:nvSpPr>
          <p:spPr bwMode="auto">
            <a:xfrm>
              <a:off x="486347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8" name="Freeform 16">
              <a:extLst>
                <a:ext uri="{FF2B5EF4-FFF2-40B4-BE49-F238E27FC236}">
                  <a16:creationId xmlns:a16="http://schemas.microsoft.com/office/drawing/2014/main" id="{140EA7A3-E20E-49A8-B7DF-746F09BE226C}"/>
                </a:ext>
              </a:extLst>
            </p:cNvPr>
            <p:cNvSpPr>
              <a:spLocks noEditPoints="1"/>
            </p:cNvSpPr>
            <p:nvPr/>
          </p:nvSpPr>
          <p:spPr bwMode="auto">
            <a:xfrm>
              <a:off x="521737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9" name="Freeform 16">
              <a:extLst>
                <a:ext uri="{FF2B5EF4-FFF2-40B4-BE49-F238E27FC236}">
                  <a16:creationId xmlns:a16="http://schemas.microsoft.com/office/drawing/2014/main" id="{A30FB1C7-E929-4CCD-BEC9-3D5F967B88FD}"/>
                </a:ext>
              </a:extLst>
            </p:cNvPr>
            <p:cNvSpPr>
              <a:spLocks noEditPoints="1"/>
            </p:cNvSpPr>
            <p:nvPr/>
          </p:nvSpPr>
          <p:spPr bwMode="auto">
            <a:xfrm>
              <a:off x="557128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0" name="Freeform 16">
              <a:extLst>
                <a:ext uri="{FF2B5EF4-FFF2-40B4-BE49-F238E27FC236}">
                  <a16:creationId xmlns:a16="http://schemas.microsoft.com/office/drawing/2014/main" id="{106589F0-5AFE-476A-B71B-0A4F47482894}"/>
                </a:ext>
              </a:extLst>
            </p:cNvPr>
            <p:cNvSpPr>
              <a:spLocks noEditPoints="1"/>
            </p:cNvSpPr>
            <p:nvPr/>
          </p:nvSpPr>
          <p:spPr bwMode="auto">
            <a:xfrm>
              <a:off x="592519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1" name="Freeform 16">
              <a:extLst>
                <a:ext uri="{FF2B5EF4-FFF2-40B4-BE49-F238E27FC236}">
                  <a16:creationId xmlns:a16="http://schemas.microsoft.com/office/drawing/2014/main" id="{852272BE-007F-4591-87D4-4C058623A4E7}"/>
                </a:ext>
              </a:extLst>
            </p:cNvPr>
            <p:cNvSpPr>
              <a:spLocks noEditPoints="1"/>
            </p:cNvSpPr>
            <p:nvPr/>
          </p:nvSpPr>
          <p:spPr bwMode="auto">
            <a:xfrm>
              <a:off x="627909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2" name="Freeform 16">
              <a:extLst>
                <a:ext uri="{FF2B5EF4-FFF2-40B4-BE49-F238E27FC236}">
                  <a16:creationId xmlns:a16="http://schemas.microsoft.com/office/drawing/2014/main" id="{2D5A05AC-D4E7-4583-9D07-33F99E8EE145}"/>
                </a:ext>
              </a:extLst>
            </p:cNvPr>
            <p:cNvSpPr>
              <a:spLocks noEditPoints="1"/>
            </p:cNvSpPr>
            <p:nvPr/>
          </p:nvSpPr>
          <p:spPr bwMode="auto">
            <a:xfrm>
              <a:off x="663300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3" name="Freeform 16">
              <a:extLst>
                <a:ext uri="{FF2B5EF4-FFF2-40B4-BE49-F238E27FC236}">
                  <a16:creationId xmlns:a16="http://schemas.microsoft.com/office/drawing/2014/main" id="{FA87D9B9-82A6-4511-B55E-096518071AEC}"/>
                </a:ext>
              </a:extLst>
            </p:cNvPr>
            <p:cNvSpPr>
              <a:spLocks noEditPoints="1"/>
            </p:cNvSpPr>
            <p:nvPr/>
          </p:nvSpPr>
          <p:spPr bwMode="auto">
            <a:xfrm>
              <a:off x="698690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4" name="Freeform 16">
              <a:extLst>
                <a:ext uri="{FF2B5EF4-FFF2-40B4-BE49-F238E27FC236}">
                  <a16:creationId xmlns:a16="http://schemas.microsoft.com/office/drawing/2014/main" id="{82686F07-3802-48D8-BD5E-CF63B4EBB3CC}"/>
                </a:ext>
              </a:extLst>
            </p:cNvPr>
            <p:cNvSpPr>
              <a:spLocks noEditPoints="1"/>
            </p:cNvSpPr>
            <p:nvPr/>
          </p:nvSpPr>
          <p:spPr bwMode="auto">
            <a:xfrm>
              <a:off x="734081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5" name="Freeform 16">
              <a:extLst>
                <a:ext uri="{FF2B5EF4-FFF2-40B4-BE49-F238E27FC236}">
                  <a16:creationId xmlns:a16="http://schemas.microsoft.com/office/drawing/2014/main" id="{F1444EAF-3866-48AD-95F7-91B593B79534}"/>
                </a:ext>
              </a:extLst>
            </p:cNvPr>
            <p:cNvSpPr>
              <a:spLocks noEditPoints="1"/>
            </p:cNvSpPr>
            <p:nvPr/>
          </p:nvSpPr>
          <p:spPr bwMode="auto">
            <a:xfrm>
              <a:off x="769472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6" name="Freeform 16">
              <a:extLst>
                <a:ext uri="{FF2B5EF4-FFF2-40B4-BE49-F238E27FC236}">
                  <a16:creationId xmlns:a16="http://schemas.microsoft.com/office/drawing/2014/main" id="{938A681C-25A3-449B-A881-F76613FC964B}"/>
                </a:ext>
              </a:extLst>
            </p:cNvPr>
            <p:cNvSpPr>
              <a:spLocks noEditPoints="1"/>
            </p:cNvSpPr>
            <p:nvPr/>
          </p:nvSpPr>
          <p:spPr bwMode="auto">
            <a:xfrm>
              <a:off x="804862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7" name="Freeform 16">
              <a:extLst>
                <a:ext uri="{FF2B5EF4-FFF2-40B4-BE49-F238E27FC236}">
                  <a16:creationId xmlns:a16="http://schemas.microsoft.com/office/drawing/2014/main" id="{98089678-D463-4C4A-9D1A-1FC1390E4B1C}"/>
                </a:ext>
              </a:extLst>
            </p:cNvPr>
            <p:cNvSpPr>
              <a:spLocks noEditPoints="1"/>
            </p:cNvSpPr>
            <p:nvPr/>
          </p:nvSpPr>
          <p:spPr bwMode="auto">
            <a:xfrm>
              <a:off x="840253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8" name="Freeform 16">
              <a:extLst>
                <a:ext uri="{FF2B5EF4-FFF2-40B4-BE49-F238E27FC236}">
                  <a16:creationId xmlns:a16="http://schemas.microsoft.com/office/drawing/2014/main" id="{045CD8C6-72C7-424E-8145-FCCA8DA12450}"/>
                </a:ext>
              </a:extLst>
            </p:cNvPr>
            <p:cNvSpPr>
              <a:spLocks noEditPoints="1"/>
            </p:cNvSpPr>
            <p:nvPr/>
          </p:nvSpPr>
          <p:spPr bwMode="auto">
            <a:xfrm>
              <a:off x="875643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9" name="Freeform 16">
              <a:extLst>
                <a:ext uri="{FF2B5EF4-FFF2-40B4-BE49-F238E27FC236}">
                  <a16:creationId xmlns:a16="http://schemas.microsoft.com/office/drawing/2014/main" id="{BCBD54C4-E64F-46E5-B0A1-0FBF34779AA3}"/>
                </a:ext>
              </a:extLst>
            </p:cNvPr>
            <p:cNvSpPr>
              <a:spLocks noEditPoints="1"/>
            </p:cNvSpPr>
            <p:nvPr/>
          </p:nvSpPr>
          <p:spPr bwMode="auto">
            <a:xfrm>
              <a:off x="911034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0" name="Freeform 16">
              <a:extLst>
                <a:ext uri="{FF2B5EF4-FFF2-40B4-BE49-F238E27FC236}">
                  <a16:creationId xmlns:a16="http://schemas.microsoft.com/office/drawing/2014/main" id="{B158F302-8B95-435F-8FB0-83556B22F47D}"/>
                </a:ext>
              </a:extLst>
            </p:cNvPr>
            <p:cNvSpPr>
              <a:spLocks noEditPoints="1"/>
            </p:cNvSpPr>
            <p:nvPr/>
          </p:nvSpPr>
          <p:spPr bwMode="auto">
            <a:xfrm>
              <a:off x="946425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1" name="Freeform 16">
              <a:extLst>
                <a:ext uri="{FF2B5EF4-FFF2-40B4-BE49-F238E27FC236}">
                  <a16:creationId xmlns:a16="http://schemas.microsoft.com/office/drawing/2014/main" id="{169E18F6-73D6-442E-8CB4-23C90D727B13}"/>
                </a:ext>
              </a:extLst>
            </p:cNvPr>
            <p:cNvSpPr>
              <a:spLocks noEditPoints="1"/>
            </p:cNvSpPr>
            <p:nvPr/>
          </p:nvSpPr>
          <p:spPr bwMode="auto">
            <a:xfrm>
              <a:off x="981815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2" name="Freeform 16">
              <a:extLst>
                <a:ext uri="{FF2B5EF4-FFF2-40B4-BE49-F238E27FC236}">
                  <a16:creationId xmlns:a16="http://schemas.microsoft.com/office/drawing/2014/main" id="{ABAC07F3-4764-4532-A67C-B8DDA82C539E}"/>
                </a:ext>
              </a:extLst>
            </p:cNvPr>
            <p:cNvSpPr>
              <a:spLocks noEditPoints="1"/>
            </p:cNvSpPr>
            <p:nvPr/>
          </p:nvSpPr>
          <p:spPr bwMode="auto">
            <a:xfrm>
              <a:off x="1017206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3" name="Freeform 16">
              <a:extLst>
                <a:ext uri="{FF2B5EF4-FFF2-40B4-BE49-F238E27FC236}">
                  <a16:creationId xmlns:a16="http://schemas.microsoft.com/office/drawing/2014/main" id="{3EE3A1D8-3AAF-4FAE-91BD-EE716E1E52EC}"/>
                </a:ext>
              </a:extLst>
            </p:cNvPr>
            <p:cNvSpPr>
              <a:spLocks noEditPoints="1"/>
            </p:cNvSpPr>
            <p:nvPr/>
          </p:nvSpPr>
          <p:spPr bwMode="auto">
            <a:xfrm>
              <a:off x="1052596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4" name="Freeform 16">
              <a:extLst>
                <a:ext uri="{FF2B5EF4-FFF2-40B4-BE49-F238E27FC236}">
                  <a16:creationId xmlns:a16="http://schemas.microsoft.com/office/drawing/2014/main" id="{78F80FF2-18C9-4DE9-8D2D-648C6F957059}"/>
                </a:ext>
              </a:extLst>
            </p:cNvPr>
            <p:cNvSpPr>
              <a:spLocks noEditPoints="1"/>
            </p:cNvSpPr>
            <p:nvPr/>
          </p:nvSpPr>
          <p:spPr bwMode="auto">
            <a:xfrm>
              <a:off x="10879862"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5" name="Freeform 16">
              <a:extLst>
                <a:ext uri="{FF2B5EF4-FFF2-40B4-BE49-F238E27FC236}">
                  <a16:creationId xmlns:a16="http://schemas.microsoft.com/office/drawing/2014/main" id="{E9B1FC89-6E1D-463F-B7E4-4F62397C5092}"/>
                </a:ext>
              </a:extLst>
            </p:cNvPr>
            <p:cNvSpPr>
              <a:spLocks noEditPoints="1"/>
            </p:cNvSpPr>
            <p:nvPr/>
          </p:nvSpPr>
          <p:spPr bwMode="auto">
            <a:xfrm>
              <a:off x="-9121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6" name="Freeform 16">
              <a:extLst>
                <a:ext uri="{FF2B5EF4-FFF2-40B4-BE49-F238E27FC236}">
                  <a16:creationId xmlns:a16="http://schemas.microsoft.com/office/drawing/2014/main" id="{1504CF42-A3AD-43AF-BC77-F4293F782154}"/>
                </a:ext>
              </a:extLst>
            </p:cNvPr>
            <p:cNvSpPr>
              <a:spLocks noEditPoints="1"/>
            </p:cNvSpPr>
            <p:nvPr/>
          </p:nvSpPr>
          <p:spPr bwMode="auto">
            <a:xfrm>
              <a:off x="26269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7" name="Freeform 16">
              <a:extLst>
                <a:ext uri="{FF2B5EF4-FFF2-40B4-BE49-F238E27FC236}">
                  <a16:creationId xmlns:a16="http://schemas.microsoft.com/office/drawing/2014/main" id="{F0742A4B-B722-474E-833A-AF064D3CD9E5}"/>
                </a:ext>
              </a:extLst>
            </p:cNvPr>
            <p:cNvSpPr>
              <a:spLocks noEditPoints="1"/>
            </p:cNvSpPr>
            <p:nvPr/>
          </p:nvSpPr>
          <p:spPr bwMode="auto">
            <a:xfrm>
              <a:off x="61660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8" name="Freeform 16">
              <a:extLst>
                <a:ext uri="{FF2B5EF4-FFF2-40B4-BE49-F238E27FC236}">
                  <a16:creationId xmlns:a16="http://schemas.microsoft.com/office/drawing/2014/main" id="{56AB6434-0B69-41B7-841E-1A9ECDA5F2EF}"/>
                </a:ext>
              </a:extLst>
            </p:cNvPr>
            <p:cNvSpPr>
              <a:spLocks noEditPoints="1"/>
            </p:cNvSpPr>
            <p:nvPr/>
          </p:nvSpPr>
          <p:spPr bwMode="auto">
            <a:xfrm>
              <a:off x="97050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9" name="Freeform 16">
              <a:extLst>
                <a:ext uri="{FF2B5EF4-FFF2-40B4-BE49-F238E27FC236}">
                  <a16:creationId xmlns:a16="http://schemas.microsoft.com/office/drawing/2014/main" id="{409BE632-16FF-4B4D-93DE-08E52DEE5ACA}"/>
                </a:ext>
              </a:extLst>
            </p:cNvPr>
            <p:cNvSpPr>
              <a:spLocks noEditPoints="1"/>
            </p:cNvSpPr>
            <p:nvPr/>
          </p:nvSpPr>
          <p:spPr bwMode="auto">
            <a:xfrm>
              <a:off x="132441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0" name="Freeform 16">
              <a:extLst>
                <a:ext uri="{FF2B5EF4-FFF2-40B4-BE49-F238E27FC236}">
                  <a16:creationId xmlns:a16="http://schemas.microsoft.com/office/drawing/2014/main" id="{F6D1D24A-DEFB-4B95-9E28-5334F985B979}"/>
                </a:ext>
              </a:extLst>
            </p:cNvPr>
            <p:cNvSpPr>
              <a:spLocks noEditPoints="1"/>
            </p:cNvSpPr>
            <p:nvPr/>
          </p:nvSpPr>
          <p:spPr bwMode="auto">
            <a:xfrm>
              <a:off x="167831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1" name="Freeform 16">
              <a:extLst>
                <a:ext uri="{FF2B5EF4-FFF2-40B4-BE49-F238E27FC236}">
                  <a16:creationId xmlns:a16="http://schemas.microsoft.com/office/drawing/2014/main" id="{4D490E6F-B375-40F3-B24C-E712E32AFAF5}"/>
                </a:ext>
              </a:extLst>
            </p:cNvPr>
            <p:cNvSpPr>
              <a:spLocks noEditPoints="1"/>
            </p:cNvSpPr>
            <p:nvPr/>
          </p:nvSpPr>
          <p:spPr bwMode="auto">
            <a:xfrm>
              <a:off x="203222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2" name="Freeform 16">
              <a:extLst>
                <a:ext uri="{FF2B5EF4-FFF2-40B4-BE49-F238E27FC236}">
                  <a16:creationId xmlns:a16="http://schemas.microsoft.com/office/drawing/2014/main" id="{B1156AD0-A975-4D2C-B96A-5C2D1D5006E1}"/>
                </a:ext>
              </a:extLst>
            </p:cNvPr>
            <p:cNvSpPr>
              <a:spLocks noEditPoints="1"/>
            </p:cNvSpPr>
            <p:nvPr/>
          </p:nvSpPr>
          <p:spPr bwMode="auto">
            <a:xfrm>
              <a:off x="238613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3" name="Freeform 16">
              <a:extLst>
                <a:ext uri="{FF2B5EF4-FFF2-40B4-BE49-F238E27FC236}">
                  <a16:creationId xmlns:a16="http://schemas.microsoft.com/office/drawing/2014/main" id="{8C5C7092-27B9-46A8-A5CB-88DDD889D6D9}"/>
                </a:ext>
              </a:extLst>
            </p:cNvPr>
            <p:cNvSpPr>
              <a:spLocks noEditPoints="1"/>
            </p:cNvSpPr>
            <p:nvPr/>
          </p:nvSpPr>
          <p:spPr bwMode="auto">
            <a:xfrm>
              <a:off x="274003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4" name="Freeform 16">
              <a:extLst>
                <a:ext uri="{FF2B5EF4-FFF2-40B4-BE49-F238E27FC236}">
                  <a16:creationId xmlns:a16="http://schemas.microsoft.com/office/drawing/2014/main" id="{BF4DD3C7-5444-4AE1-8656-CFEA1F9643A2}"/>
                </a:ext>
              </a:extLst>
            </p:cNvPr>
            <p:cNvSpPr>
              <a:spLocks noEditPoints="1"/>
            </p:cNvSpPr>
            <p:nvPr/>
          </p:nvSpPr>
          <p:spPr bwMode="auto">
            <a:xfrm>
              <a:off x="309394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5" name="Freeform 16">
              <a:extLst>
                <a:ext uri="{FF2B5EF4-FFF2-40B4-BE49-F238E27FC236}">
                  <a16:creationId xmlns:a16="http://schemas.microsoft.com/office/drawing/2014/main" id="{D467BF95-5ED3-4FD4-83F5-8070D7EE77D9}"/>
                </a:ext>
              </a:extLst>
            </p:cNvPr>
            <p:cNvSpPr>
              <a:spLocks noEditPoints="1"/>
            </p:cNvSpPr>
            <p:nvPr/>
          </p:nvSpPr>
          <p:spPr bwMode="auto">
            <a:xfrm>
              <a:off x="344784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6" name="Freeform 16">
              <a:extLst>
                <a:ext uri="{FF2B5EF4-FFF2-40B4-BE49-F238E27FC236}">
                  <a16:creationId xmlns:a16="http://schemas.microsoft.com/office/drawing/2014/main" id="{CDB313B9-C607-49FC-BC0F-4BDDB157AFF6}"/>
                </a:ext>
              </a:extLst>
            </p:cNvPr>
            <p:cNvSpPr>
              <a:spLocks noEditPoints="1"/>
            </p:cNvSpPr>
            <p:nvPr/>
          </p:nvSpPr>
          <p:spPr bwMode="auto">
            <a:xfrm>
              <a:off x="380175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7" name="Freeform 16">
              <a:extLst>
                <a:ext uri="{FF2B5EF4-FFF2-40B4-BE49-F238E27FC236}">
                  <a16:creationId xmlns:a16="http://schemas.microsoft.com/office/drawing/2014/main" id="{23871273-FB35-489A-824B-B8913F9CC456}"/>
                </a:ext>
              </a:extLst>
            </p:cNvPr>
            <p:cNvSpPr>
              <a:spLocks noEditPoints="1"/>
            </p:cNvSpPr>
            <p:nvPr/>
          </p:nvSpPr>
          <p:spPr bwMode="auto">
            <a:xfrm>
              <a:off x="415566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8" name="Freeform 16">
              <a:extLst>
                <a:ext uri="{FF2B5EF4-FFF2-40B4-BE49-F238E27FC236}">
                  <a16:creationId xmlns:a16="http://schemas.microsoft.com/office/drawing/2014/main" id="{6C17C940-E405-42C7-95FF-4654386A8961}"/>
                </a:ext>
              </a:extLst>
            </p:cNvPr>
            <p:cNvSpPr>
              <a:spLocks noEditPoints="1"/>
            </p:cNvSpPr>
            <p:nvPr/>
          </p:nvSpPr>
          <p:spPr bwMode="auto">
            <a:xfrm>
              <a:off x="450956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9" name="Freeform 16">
              <a:extLst>
                <a:ext uri="{FF2B5EF4-FFF2-40B4-BE49-F238E27FC236}">
                  <a16:creationId xmlns:a16="http://schemas.microsoft.com/office/drawing/2014/main" id="{F26C33C6-2F43-40B4-BB2D-1DD906A22803}"/>
                </a:ext>
              </a:extLst>
            </p:cNvPr>
            <p:cNvSpPr>
              <a:spLocks noEditPoints="1"/>
            </p:cNvSpPr>
            <p:nvPr/>
          </p:nvSpPr>
          <p:spPr bwMode="auto">
            <a:xfrm>
              <a:off x="486347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0" name="Freeform 16">
              <a:extLst>
                <a:ext uri="{FF2B5EF4-FFF2-40B4-BE49-F238E27FC236}">
                  <a16:creationId xmlns:a16="http://schemas.microsoft.com/office/drawing/2014/main" id="{4AF169A6-6482-40AF-85D0-0743C46622D2}"/>
                </a:ext>
              </a:extLst>
            </p:cNvPr>
            <p:cNvSpPr>
              <a:spLocks noEditPoints="1"/>
            </p:cNvSpPr>
            <p:nvPr/>
          </p:nvSpPr>
          <p:spPr bwMode="auto">
            <a:xfrm>
              <a:off x="521737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1" name="Freeform 16">
              <a:extLst>
                <a:ext uri="{FF2B5EF4-FFF2-40B4-BE49-F238E27FC236}">
                  <a16:creationId xmlns:a16="http://schemas.microsoft.com/office/drawing/2014/main" id="{E0513C84-01AF-4A9C-9822-98303318D0FD}"/>
                </a:ext>
              </a:extLst>
            </p:cNvPr>
            <p:cNvSpPr>
              <a:spLocks noEditPoints="1"/>
            </p:cNvSpPr>
            <p:nvPr/>
          </p:nvSpPr>
          <p:spPr bwMode="auto">
            <a:xfrm>
              <a:off x="557128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2" name="Freeform 16">
              <a:extLst>
                <a:ext uri="{FF2B5EF4-FFF2-40B4-BE49-F238E27FC236}">
                  <a16:creationId xmlns:a16="http://schemas.microsoft.com/office/drawing/2014/main" id="{BC2CD672-1D59-47B2-8BA3-8F1F5D7E660C}"/>
                </a:ext>
              </a:extLst>
            </p:cNvPr>
            <p:cNvSpPr>
              <a:spLocks noEditPoints="1"/>
            </p:cNvSpPr>
            <p:nvPr/>
          </p:nvSpPr>
          <p:spPr bwMode="auto">
            <a:xfrm>
              <a:off x="592519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3" name="Freeform 16">
              <a:extLst>
                <a:ext uri="{FF2B5EF4-FFF2-40B4-BE49-F238E27FC236}">
                  <a16:creationId xmlns:a16="http://schemas.microsoft.com/office/drawing/2014/main" id="{5CF49A84-7902-40A6-A48F-B657DB995EB9}"/>
                </a:ext>
              </a:extLst>
            </p:cNvPr>
            <p:cNvSpPr>
              <a:spLocks noEditPoints="1"/>
            </p:cNvSpPr>
            <p:nvPr/>
          </p:nvSpPr>
          <p:spPr bwMode="auto">
            <a:xfrm>
              <a:off x="627909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4" name="Freeform 16">
              <a:extLst>
                <a:ext uri="{FF2B5EF4-FFF2-40B4-BE49-F238E27FC236}">
                  <a16:creationId xmlns:a16="http://schemas.microsoft.com/office/drawing/2014/main" id="{0413E21A-6735-49F7-84A0-262341ED4348}"/>
                </a:ext>
              </a:extLst>
            </p:cNvPr>
            <p:cNvSpPr>
              <a:spLocks noEditPoints="1"/>
            </p:cNvSpPr>
            <p:nvPr/>
          </p:nvSpPr>
          <p:spPr bwMode="auto">
            <a:xfrm>
              <a:off x="663300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5" name="Freeform 16">
              <a:extLst>
                <a:ext uri="{FF2B5EF4-FFF2-40B4-BE49-F238E27FC236}">
                  <a16:creationId xmlns:a16="http://schemas.microsoft.com/office/drawing/2014/main" id="{B3515FD2-D67D-4964-A1C7-366A2381E295}"/>
                </a:ext>
              </a:extLst>
            </p:cNvPr>
            <p:cNvSpPr>
              <a:spLocks noEditPoints="1"/>
            </p:cNvSpPr>
            <p:nvPr/>
          </p:nvSpPr>
          <p:spPr bwMode="auto">
            <a:xfrm>
              <a:off x="698690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6" name="Freeform 16">
              <a:extLst>
                <a:ext uri="{FF2B5EF4-FFF2-40B4-BE49-F238E27FC236}">
                  <a16:creationId xmlns:a16="http://schemas.microsoft.com/office/drawing/2014/main" id="{988F666F-A0C2-4684-BAAE-BF79FEBCB153}"/>
                </a:ext>
              </a:extLst>
            </p:cNvPr>
            <p:cNvSpPr>
              <a:spLocks noEditPoints="1"/>
            </p:cNvSpPr>
            <p:nvPr/>
          </p:nvSpPr>
          <p:spPr bwMode="auto">
            <a:xfrm>
              <a:off x="734081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7" name="Freeform 16">
              <a:extLst>
                <a:ext uri="{FF2B5EF4-FFF2-40B4-BE49-F238E27FC236}">
                  <a16:creationId xmlns:a16="http://schemas.microsoft.com/office/drawing/2014/main" id="{D64D2D99-CFE5-40EB-81E4-E29105359993}"/>
                </a:ext>
              </a:extLst>
            </p:cNvPr>
            <p:cNvSpPr>
              <a:spLocks noEditPoints="1"/>
            </p:cNvSpPr>
            <p:nvPr/>
          </p:nvSpPr>
          <p:spPr bwMode="auto">
            <a:xfrm>
              <a:off x="769472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8" name="Freeform 16">
              <a:extLst>
                <a:ext uri="{FF2B5EF4-FFF2-40B4-BE49-F238E27FC236}">
                  <a16:creationId xmlns:a16="http://schemas.microsoft.com/office/drawing/2014/main" id="{6F1D8EC0-2F8B-4B55-829F-5D11897D2E63}"/>
                </a:ext>
              </a:extLst>
            </p:cNvPr>
            <p:cNvSpPr>
              <a:spLocks noEditPoints="1"/>
            </p:cNvSpPr>
            <p:nvPr/>
          </p:nvSpPr>
          <p:spPr bwMode="auto">
            <a:xfrm>
              <a:off x="804862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9" name="Freeform 16">
              <a:extLst>
                <a:ext uri="{FF2B5EF4-FFF2-40B4-BE49-F238E27FC236}">
                  <a16:creationId xmlns:a16="http://schemas.microsoft.com/office/drawing/2014/main" id="{7612A0CC-BF09-49BF-BA72-D8A716237830}"/>
                </a:ext>
              </a:extLst>
            </p:cNvPr>
            <p:cNvSpPr>
              <a:spLocks noEditPoints="1"/>
            </p:cNvSpPr>
            <p:nvPr/>
          </p:nvSpPr>
          <p:spPr bwMode="auto">
            <a:xfrm>
              <a:off x="840253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0" name="Freeform 16">
              <a:extLst>
                <a:ext uri="{FF2B5EF4-FFF2-40B4-BE49-F238E27FC236}">
                  <a16:creationId xmlns:a16="http://schemas.microsoft.com/office/drawing/2014/main" id="{5834C3D7-D7F3-46F0-95B2-22E7990457B3}"/>
                </a:ext>
              </a:extLst>
            </p:cNvPr>
            <p:cNvSpPr>
              <a:spLocks noEditPoints="1"/>
            </p:cNvSpPr>
            <p:nvPr/>
          </p:nvSpPr>
          <p:spPr bwMode="auto">
            <a:xfrm>
              <a:off x="875643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1" name="Freeform 16">
              <a:extLst>
                <a:ext uri="{FF2B5EF4-FFF2-40B4-BE49-F238E27FC236}">
                  <a16:creationId xmlns:a16="http://schemas.microsoft.com/office/drawing/2014/main" id="{FD9ABA39-4B6C-4C7A-BFF6-C9192C33F513}"/>
                </a:ext>
              </a:extLst>
            </p:cNvPr>
            <p:cNvSpPr>
              <a:spLocks noEditPoints="1"/>
            </p:cNvSpPr>
            <p:nvPr/>
          </p:nvSpPr>
          <p:spPr bwMode="auto">
            <a:xfrm>
              <a:off x="911034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2" name="Freeform 16">
              <a:extLst>
                <a:ext uri="{FF2B5EF4-FFF2-40B4-BE49-F238E27FC236}">
                  <a16:creationId xmlns:a16="http://schemas.microsoft.com/office/drawing/2014/main" id="{7A304270-705C-435B-A170-7613148DB7AE}"/>
                </a:ext>
              </a:extLst>
            </p:cNvPr>
            <p:cNvSpPr>
              <a:spLocks noEditPoints="1"/>
            </p:cNvSpPr>
            <p:nvPr/>
          </p:nvSpPr>
          <p:spPr bwMode="auto">
            <a:xfrm>
              <a:off x="946425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3" name="Freeform 16">
              <a:extLst>
                <a:ext uri="{FF2B5EF4-FFF2-40B4-BE49-F238E27FC236}">
                  <a16:creationId xmlns:a16="http://schemas.microsoft.com/office/drawing/2014/main" id="{78BD2E8E-0F2A-497D-A0F8-D0D05765BA64}"/>
                </a:ext>
              </a:extLst>
            </p:cNvPr>
            <p:cNvSpPr>
              <a:spLocks noEditPoints="1"/>
            </p:cNvSpPr>
            <p:nvPr/>
          </p:nvSpPr>
          <p:spPr bwMode="auto">
            <a:xfrm>
              <a:off x="981815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4" name="Freeform 16">
              <a:extLst>
                <a:ext uri="{FF2B5EF4-FFF2-40B4-BE49-F238E27FC236}">
                  <a16:creationId xmlns:a16="http://schemas.microsoft.com/office/drawing/2014/main" id="{F8691056-2A9C-4EAE-898B-E8C145A3A09E}"/>
                </a:ext>
              </a:extLst>
            </p:cNvPr>
            <p:cNvSpPr>
              <a:spLocks noEditPoints="1"/>
            </p:cNvSpPr>
            <p:nvPr/>
          </p:nvSpPr>
          <p:spPr bwMode="auto">
            <a:xfrm>
              <a:off x="1017206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5" name="Freeform 16">
              <a:extLst>
                <a:ext uri="{FF2B5EF4-FFF2-40B4-BE49-F238E27FC236}">
                  <a16:creationId xmlns:a16="http://schemas.microsoft.com/office/drawing/2014/main" id="{7644BFA6-53D3-4200-97D5-A0826C91221C}"/>
                </a:ext>
              </a:extLst>
            </p:cNvPr>
            <p:cNvSpPr>
              <a:spLocks noEditPoints="1"/>
            </p:cNvSpPr>
            <p:nvPr/>
          </p:nvSpPr>
          <p:spPr bwMode="auto">
            <a:xfrm>
              <a:off x="1052596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6" name="Freeform 16">
              <a:extLst>
                <a:ext uri="{FF2B5EF4-FFF2-40B4-BE49-F238E27FC236}">
                  <a16:creationId xmlns:a16="http://schemas.microsoft.com/office/drawing/2014/main" id="{31DD1366-4AF2-4675-8C09-B16FF18F4AFB}"/>
                </a:ext>
              </a:extLst>
            </p:cNvPr>
            <p:cNvSpPr>
              <a:spLocks noEditPoints="1"/>
            </p:cNvSpPr>
            <p:nvPr/>
          </p:nvSpPr>
          <p:spPr bwMode="auto">
            <a:xfrm>
              <a:off x="10879862"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7" name="Freeform 16">
              <a:extLst>
                <a:ext uri="{FF2B5EF4-FFF2-40B4-BE49-F238E27FC236}">
                  <a16:creationId xmlns:a16="http://schemas.microsoft.com/office/drawing/2014/main" id="{05FAFC32-B238-4EC6-9F94-250901C580A0}"/>
                </a:ext>
              </a:extLst>
            </p:cNvPr>
            <p:cNvSpPr>
              <a:spLocks noEditPoints="1"/>
            </p:cNvSpPr>
            <p:nvPr/>
          </p:nvSpPr>
          <p:spPr bwMode="auto">
            <a:xfrm>
              <a:off x="-9121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8" name="Freeform 16">
              <a:extLst>
                <a:ext uri="{FF2B5EF4-FFF2-40B4-BE49-F238E27FC236}">
                  <a16:creationId xmlns:a16="http://schemas.microsoft.com/office/drawing/2014/main" id="{94EDFDD1-CC0F-4CE9-A5E1-6F34763C59D7}"/>
                </a:ext>
              </a:extLst>
            </p:cNvPr>
            <p:cNvSpPr>
              <a:spLocks noEditPoints="1"/>
            </p:cNvSpPr>
            <p:nvPr/>
          </p:nvSpPr>
          <p:spPr bwMode="auto">
            <a:xfrm>
              <a:off x="26269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9" name="Freeform 16">
              <a:extLst>
                <a:ext uri="{FF2B5EF4-FFF2-40B4-BE49-F238E27FC236}">
                  <a16:creationId xmlns:a16="http://schemas.microsoft.com/office/drawing/2014/main" id="{89391791-3406-405C-A52A-325E0ACEF0EF}"/>
                </a:ext>
              </a:extLst>
            </p:cNvPr>
            <p:cNvSpPr>
              <a:spLocks noEditPoints="1"/>
            </p:cNvSpPr>
            <p:nvPr/>
          </p:nvSpPr>
          <p:spPr bwMode="auto">
            <a:xfrm>
              <a:off x="61660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0" name="Freeform 16">
              <a:extLst>
                <a:ext uri="{FF2B5EF4-FFF2-40B4-BE49-F238E27FC236}">
                  <a16:creationId xmlns:a16="http://schemas.microsoft.com/office/drawing/2014/main" id="{C45408BD-5A4C-4B71-9A10-180FFAA3CF67}"/>
                </a:ext>
              </a:extLst>
            </p:cNvPr>
            <p:cNvSpPr>
              <a:spLocks noEditPoints="1"/>
            </p:cNvSpPr>
            <p:nvPr/>
          </p:nvSpPr>
          <p:spPr bwMode="auto">
            <a:xfrm>
              <a:off x="97050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1" name="Freeform 16">
              <a:extLst>
                <a:ext uri="{FF2B5EF4-FFF2-40B4-BE49-F238E27FC236}">
                  <a16:creationId xmlns:a16="http://schemas.microsoft.com/office/drawing/2014/main" id="{262DA3C5-1F52-431A-AA77-2EBDF5CD4D0B}"/>
                </a:ext>
              </a:extLst>
            </p:cNvPr>
            <p:cNvSpPr>
              <a:spLocks noEditPoints="1"/>
            </p:cNvSpPr>
            <p:nvPr/>
          </p:nvSpPr>
          <p:spPr bwMode="auto">
            <a:xfrm>
              <a:off x="132441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2" name="Freeform 16">
              <a:extLst>
                <a:ext uri="{FF2B5EF4-FFF2-40B4-BE49-F238E27FC236}">
                  <a16:creationId xmlns:a16="http://schemas.microsoft.com/office/drawing/2014/main" id="{158567EE-7ECE-4308-AF7E-DEA507E8E4A9}"/>
                </a:ext>
              </a:extLst>
            </p:cNvPr>
            <p:cNvSpPr>
              <a:spLocks noEditPoints="1"/>
            </p:cNvSpPr>
            <p:nvPr/>
          </p:nvSpPr>
          <p:spPr bwMode="auto">
            <a:xfrm>
              <a:off x="167831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3" name="Freeform 16">
              <a:extLst>
                <a:ext uri="{FF2B5EF4-FFF2-40B4-BE49-F238E27FC236}">
                  <a16:creationId xmlns:a16="http://schemas.microsoft.com/office/drawing/2014/main" id="{D2894DDF-45DE-4178-BFC7-4F0B8D8EF9D5}"/>
                </a:ext>
              </a:extLst>
            </p:cNvPr>
            <p:cNvSpPr>
              <a:spLocks noEditPoints="1"/>
            </p:cNvSpPr>
            <p:nvPr/>
          </p:nvSpPr>
          <p:spPr bwMode="auto">
            <a:xfrm>
              <a:off x="203222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4" name="Freeform 16">
              <a:extLst>
                <a:ext uri="{FF2B5EF4-FFF2-40B4-BE49-F238E27FC236}">
                  <a16:creationId xmlns:a16="http://schemas.microsoft.com/office/drawing/2014/main" id="{36B1E453-1287-45A9-9339-730E3914F14B}"/>
                </a:ext>
              </a:extLst>
            </p:cNvPr>
            <p:cNvSpPr>
              <a:spLocks noEditPoints="1"/>
            </p:cNvSpPr>
            <p:nvPr/>
          </p:nvSpPr>
          <p:spPr bwMode="auto">
            <a:xfrm>
              <a:off x="238613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5" name="Freeform 16">
              <a:extLst>
                <a:ext uri="{FF2B5EF4-FFF2-40B4-BE49-F238E27FC236}">
                  <a16:creationId xmlns:a16="http://schemas.microsoft.com/office/drawing/2014/main" id="{4D1CFF21-2793-4E1D-A631-989F34A2CB26}"/>
                </a:ext>
              </a:extLst>
            </p:cNvPr>
            <p:cNvSpPr>
              <a:spLocks noEditPoints="1"/>
            </p:cNvSpPr>
            <p:nvPr/>
          </p:nvSpPr>
          <p:spPr bwMode="auto">
            <a:xfrm>
              <a:off x="274003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6" name="Freeform 16">
              <a:extLst>
                <a:ext uri="{FF2B5EF4-FFF2-40B4-BE49-F238E27FC236}">
                  <a16:creationId xmlns:a16="http://schemas.microsoft.com/office/drawing/2014/main" id="{FFFFE495-6317-4046-8780-509B3F7DE408}"/>
                </a:ext>
              </a:extLst>
            </p:cNvPr>
            <p:cNvSpPr>
              <a:spLocks noEditPoints="1"/>
            </p:cNvSpPr>
            <p:nvPr/>
          </p:nvSpPr>
          <p:spPr bwMode="auto">
            <a:xfrm>
              <a:off x="309394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7" name="Freeform 16">
              <a:extLst>
                <a:ext uri="{FF2B5EF4-FFF2-40B4-BE49-F238E27FC236}">
                  <a16:creationId xmlns:a16="http://schemas.microsoft.com/office/drawing/2014/main" id="{07F2B335-6843-4188-BE58-F99705AE7348}"/>
                </a:ext>
              </a:extLst>
            </p:cNvPr>
            <p:cNvSpPr>
              <a:spLocks noEditPoints="1"/>
            </p:cNvSpPr>
            <p:nvPr/>
          </p:nvSpPr>
          <p:spPr bwMode="auto">
            <a:xfrm>
              <a:off x="344784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8" name="Freeform 16">
              <a:extLst>
                <a:ext uri="{FF2B5EF4-FFF2-40B4-BE49-F238E27FC236}">
                  <a16:creationId xmlns:a16="http://schemas.microsoft.com/office/drawing/2014/main" id="{6A1AA564-0530-4B23-B215-595CC54E23C4}"/>
                </a:ext>
              </a:extLst>
            </p:cNvPr>
            <p:cNvSpPr>
              <a:spLocks noEditPoints="1"/>
            </p:cNvSpPr>
            <p:nvPr/>
          </p:nvSpPr>
          <p:spPr bwMode="auto">
            <a:xfrm>
              <a:off x="380175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9" name="Freeform 16">
              <a:extLst>
                <a:ext uri="{FF2B5EF4-FFF2-40B4-BE49-F238E27FC236}">
                  <a16:creationId xmlns:a16="http://schemas.microsoft.com/office/drawing/2014/main" id="{4876FBCA-0D51-4B33-9375-D3F71918F7FC}"/>
                </a:ext>
              </a:extLst>
            </p:cNvPr>
            <p:cNvSpPr>
              <a:spLocks noEditPoints="1"/>
            </p:cNvSpPr>
            <p:nvPr/>
          </p:nvSpPr>
          <p:spPr bwMode="auto">
            <a:xfrm>
              <a:off x="415566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0" name="Freeform 16">
              <a:extLst>
                <a:ext uri="{FF2B5EF4-FFF2-40B4-BE49-F238E27FC236}">
                  <a16:creationId xmlns:a16="http://schemas.microsoft.com/office/drawing/2014/main" id="{B025D520-F3BC-4D3B-BF86-05B537F2482B}"/>
                </a:ext>
              </a:extLst>
            </p:cNvPr>
            <p:cNvSpPr>
              <a:spLocks noEditPoints="1"/>
            </p:cNvSpPr>
            <p:nvPr/>
          </p:nvSpPr>
          <p:spPr bwMode="auto">
            <a:xfrm>
              <a:off x="450956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1" name="Freeform 16">
              <a:extLst>
                <a:ext uri="{FF2B5EF4-FFF2-40B4-BE49-F238E27FC236}">
                  <a16:creationId xmlns:a16="http://schemas.microsoft.com/office/drawing/2014/main" id="{24765AAF-1343-40B6-9F77-11BC4F9E47DC}"/>
                </a:ext>
              </a:extLst>
            </p:cNvPr>
            <p:cNvSpPr>
              <a:spLocks noEditPoints="1"/>
            </p:cNvSpPr>
            <p:nvPr/>
          </p:nvSpPr>
          <p:spPr bwMode="auto">
            <a:xfrm>
              <a:off x="486347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2" name="Freeform 16">
              <a:extLst>
                <a:ext uri="{FF2B5EF4-FFF2-40B4-BE49-F238E27FC236}">
                  <a16:creationId xmlns:a16="http://schemas.microsoft.com/office/drawing/2014/main" id="{CAE5A3F7-0924-495D-8844-A0BFFEA3F5A6}"/>
                </a:ext>
              </a:extLst>
            </p:cNvPr>
            <p:cNvSpPr>
              <a:spLocks noEditPoints="1"/>
            </p:cNvSpPr>
            <p:nvPr/>
          </p:nvSpPr>
          <p:spPr bwMode="auto">
            <a:xfrm>
              <a:off x="521737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3" name="Freeform 16">
              <a:extLst>
                <a:ext uri="{FF2B5EF4-FFF2-40B4-BE49-F238E27FC236}">
                  <a16:creationId xmlns:a16="http://schemas.microsoft.com/office/drawing/2014/main" id="{CFDA1116-035D-4E54-AFBB-4D27A956C253}"/>
                </a:ext>
              </a:extLst>
            </p:cNvPr>
            <p:cNvSpPr>
              <a:spLocks noEditPoints="1"/>
            </p:cNvSpPr>
            <p:nvPr/>
          </p:nvSpPr>
          <p:spPr bwMode="auto">
            <a:xfrm>
              <a:off x="557128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4" name="Freeform 16">
              <a:extLst>
                <a:ext uri="{FF2B5EF4-FFF2-40B4-BE49-F238E27FC236}">
                  <a16:creationId xmlns:a16="http://schemas.microsoft.com/office/drawing/2014/main" id="{5F363A19-6283-48F8-85FA-6B7CCCB51846}"/>
                </a:ext>
              </a:extLst>
            </p:cNvPr>
            <p:cNvSpPr>
              <a:spLocks noEditPoints="1"/>
            </p:cNvSpPr>
            <p:nvPr/>
          </p:nvSpPr>
          <p:spPr bwMode="auto">
            <a:xfrm>
              <a:off x="592519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5" name="Freeform 16">
              <a:extLst>
                <a:ext uri="{FF2B5EF4-FFF2-40B4-BE49-F238E27FC236}">
                  <a16:creationId xmlns:a16="http://schemas.microsoft.com/office/drawing/2014/main" id="{2A698C8C-4D32-4D3F-9F80-BEC6A13B8458}"/>
                </a:ext>
              </a:extLst>
            </p:cNvPr>
            <p:cNvSpPr>
              <a:spLocks noEditPoints="1"/>
            </p:cNvSpPr>
            <p:nvPr/>
          </p:nvSpPr>
          <p:spPr bwMode="auto">
            <a:xfrm>
              <a:off x="627909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6" name="Freeform 16">
              <a:extLst>
                <a:ext uri="{FF2B5EF4-FFF2-40B4-BE49-F238E27FC236}">
                  <a16:creationId xmlns:a16="http://schemas.microsoft.com/office/drawing/2014/main" id="{4570646F-A2EF-470F-BE69-65F48D8F63F9}"/>
                </a:ext>
              </a:extLst>
            </p:cNvPr>
            <p:cNvSpPr>
              <a:spLocks noEditPoints="1"/>
            </p:cNvSpPr>
            <p:nvPr/>
          </p:nvSpPr>
          <p:spPr bwMode="auto">
            <a:xfrm>
              <a:off x="663300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7" name="Freeform 16">
              <a:extLst>
                <a:ext uri="{FF2B5EF4-FFF2-40B4-BE49-F238E27FC236}">
                  <a16:creationId xmlns:a16="http://schemas.microsoft.com/office/drawing/2014/main" id="{6076E36D-73D2-4127-BE4A-21CD4864C9DA}"/>
                </a:ext>
              </a:extLst>
            </p:cNvPr>
            <p:cNvSpPr>
              <a:spLocks noEditPoints="1"/>
            </p:cNvSpPr>
            <p:nvPr/>
          </p:nvSpPr>
          <p:spPr bwMode="auto">
            <a:xfrm>
              <a:off x="698690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8" name="Freeform 16">
              <a:extLst>
                <a:ext uri="{FF2B5EF4-FFF2-40B4-BE49-F238E27FC236}">
                  <a16:creationId xmlns:a16="http://schemas.microsoft.com/office/drawing/2014/main" id="{7C8BE7DC-9C93-4AE4-849A-1438EF43DADA}"/>
                </a:ext>
              </a:extLst>
            </p:cNvPr>
            <p:cNvSpPr>
              <a:spLocks noEditPoints="1"/>
            </p:cNvSpPr>
            <p:nvPr/>
          </p:nvSpPr>
          <p:spPr bwMode="auto">
            <a:xfrm>
              <a:off x="734081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9" name="Freeform 16">
              <a:extLst>
                <a:ext uri="{FF2B5EF4-FFF2-40B4-BE49-F238E27FC236}">
                  <a16:creationId xmlns:a16="http://schemas.microsoft.com/office/drawing/2014/main" id="{7A7E7F5E-396F-402D-87C2-4ECEE23A833E}"/>
                </a:ext>
              </a:extLst>
            </p:cNvPr>
            <p:cNvSpPr>
              <a:spLocks noEditPoints="1"/>
            </p:cNvSpPr>
            <p:nvPr/>
          </p:nvSpPr>
          <p:spPr bwMode="auto">
            <a:xfrm>
              <a:off x="769472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0" name="Freeform 16">
              <a:extLst>
                <a:ext uri="{FF2B5EF4-FFF2-40B4-BE49-F238E27FC236}">
                  <a16:creationId xmlns:a16="http://schemas.microsoft.com/office/drawing/2014/main" id="{97EC6D43-68CC-4F32-BFB8-1B15CFBD5927}"/>
                </a:ext>
              </a:extLst>
            </p:cNvPr>
            <p:cNvSpPr>
              <a:spLocks noEditPoints="1"/>
            </p:cNvSpPr>
            <p:nvPr/>
          </p:nvSpPr>
          <p:spPr bwMode="auto">
            <a:xfrm>
              <a:off x="804862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1" name="Freeform 16">
              <a:extLst>
                <a:ext uri="{FF2B5EF4-FFF2-40B4-BE49-F238E27FC236}">
                  <a16:creationId xmlns:a16="http://schemas.microsoft.com/office/drawing/2014/main" id="{AA1D0C14-2069-4DE9-A088-6C76A61F20B1}"/>
                </a:ext>
              </a:extLst>
            </p:cNvPr>
            <p:cNvSpPr>
              <a:spLocks noEditPoints="1"/>
            </p:cNvSpPr>
            <p:nvPr/>
          </p:nvSpPr>
          <p:spPr bwMode="auto">
            <a:xfrm>
              <a:off x="840253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2" name="Freeform 16">
              <a:extLst>
                <a:ext uri="{FF2B5EF4-FFF2-40B4-BE49-F238E27FC236}">
                  <a16:creationId xmlns:a16="http://schemas.microsoft.com/office/drawing/2014/main" id="{72C3829D-1796-4F37-B8F1-5C9A26E28C99}"/>
                </a:ext>
              </a:extLst>
            </p:cNvPr>
            <p:cNvSpPr>
              <a:spLocks noEditPoints="1"/>
            </p:cNvSpPr>
            <p:nvPr/>
          </p:nvSpPr>
          <p:spPr bwMode="auto">
            <a:xfrm>
              <a:off x="875643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3" name="Freeform 16">
              <a:extLst>
                <a:ext uri="{FF2B5EF4-FFF2-40B4-BE49-F238E27FC236}">
                  <a16:creationId xmlns:a16="http://schemas.microsoft.com/office/drawing/2014/main" id="{F74CEB28-F72C-46BF-955A-1DFBE9110A11}"/>
                </a:ext>
              </a:extLst>
            </p:cNvPr>
            <p:cNvSpPr>
              <a:spLocks noEditPoints="1"/>
            </p:cNvSpPr>
            <p:nvPr/>
          </p:nvSpPr>
          <p:spPr bwMode="auto">
            <a:xfrm>
              <a:off x="911034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4" name="Freeform 16">
              <a:extLst>
                <a:ext uri="{FF2B5EF4-FFF2-40B4-BE49-F238E27FC236}">
                  <a16:creationId xmlns:a16="http://schemas.microsoft.com/office/drawing/2014/main" id="{7052B90E-88FE-46F1-B64B-F574689D491B}"/>
                </a:ext>
              </a:extLst>
            </p:cNvPr>
            <p:cNvSpPr>
              <a:spLocks noEditPoints="1"/>
            </p:cNvSpPr>
            <p:nvPr/>
          </p:nvSpPr>
          <p:spPr bwMode="auto">
            <a:xfrm>
              <a:off x="946425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5" name="Freeform 16">
              <a:extLst>
                <a:ext uri="{FF2B5EF4-FFF2-40B4-BE49-F238E27FC236}">
                  <a16:creationId xmlns:a16="http://schemas.microsoft.com/office/drawing/2014/main" id="{F8F128E0-3AD1-4260-A7E5-19E8751009D9}"/>
                </a:ext>
              </a:extLst>
            </p:cNvPr>
            <p:cNvSpPr>
              <a:spLocks noEditPoints="1"/>
            </p:cNvSpPr>
            <p:nvPr/>
          </p:nvSpPr>
          <p:spPr bwMode="auto">
            <a:xfrm>
              <a:off x="981815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6" name="Freeform 16">
              <a:extLst>
                <a:ext uri="{FF2B5EF4-FFF2-40B4-BE49-F238E27FC236}">
                  <a16:creationId xmlns:a16="http://schemas.microsoft.com/office/drawing/2014/main" id="{969B39FA-8605-4E46-98D4-7C699D24F4C4}"/>
                </a:ext>
              </a:extLst>
            </p:cNvPr>
            <p:cNvSpPr>
              <a:spLocks noEditPoints="1"/>
            </p:cNvSpPr>
            <p:nvPr/>
          </p:nvSpPr>
          <p:spPr bwMode="auto">
            <a:xfrm>
              <a:off x="1017206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7" name="Freeform 16">
              <a:extLst>
                <a:ext uri="{FF2B5EF4-FFF2-40B4-BE49-F238E27FC236}">
                  <a16:creationId xmlns:a16="http://schemas.microsoft.com/office/drawing/2014/main" id="{DD141AA4-FDDD-4DF1-A51F-34017775CB16}"/>
                </a:ext>
              </a:extLst>
            </p:cNvPr>
            <p:cNvSpPr>
              <a:spLocks noEditPoints="1"/>
            </p:cNvSpPr>
            <p:nvPr/>
          </p:nvSpPr>
          <p:spPr bwMode="auto">
            <a:xfrm>
              <a:off x="1052596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8" name="Freeform 16">
              <a:extLst>
                <a:ext uri="{FF2B5EF4-FFF2-40B4-BE49-F238E27FC236}">
                  <a16:creationId xmlns:a16="http://schemas.microsoft.com/office/drawing/2014/main" id="{855CBA53-E52B-4687-96C6-EBA404B23D4F}"/>
                </a:ext>
              </a:extLst>
            </p:cNvPr>
            <p:cNvSpPr>
              <a:spLocks noEditPoints="1"/>
            </p:cNvSpPr>
            <p:nvPr/>
          </p:nvSpPr>
          <p:spPr bwMode="auto">
            <a:xfrm>
              <a:off x="10879862"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9" name="Freeform 16">
              <a:extLst>
                <a:ext uri="{FF2B5EF4-FFF2-40B4-BE49-F238E27FC236}">
                  <a16:creationId xmlns:a16="http://schemas.microsoft.com/office/drawing/2014/main" id="{BA45AD96-F5AF-4075-86DE-27366EF2792C}"/>
                </a:ext>
              </a:extLst>
            </p:cNvPr>
            <p:cNvSpPr>
              <a:spLocks noEditPoints="1"/>
            </p:cNvSpPr>
            <p:nvPr/>
          </p:nvSpPr>
          <p:spPr bwMode="auto">
            <a:xfrm>
              <a:off x="-9121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0" name="Freeform 16">
              <a:extLst>
                <a:ext uri="{FF2B5EF4-FFF2-40B4-BE49-F238E27FC236}">
                  <a16:creationId xmlns:a16="http://schemas.microsoft.com/office/drawing/2014/main" id="{BB34F054-D296-4BA7-A495-E174D9BE84D6}"/>
                </a:ext>
              </a:extLst>
            </p:cNvPr>
            <p:cNvSpPr>
              <a:spLocks noEditPoints="1"/>
            </p:cNvSpPr>
            <p:nvPr/>
          </p:nvSpPr>
          <p:spPr bwMode="auto">
            <a:xfrm>
              <a:off x="26269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1" name="Freeform 16">
              <a:extLst>
                <a:ext uri="{FF2B5EF4-FFF2-40B4-BE49-F238E27FC236}">
                  <a16:creationId xmlns:a16="http://schemas.microsoft.com/office/drawing/2014/main" id="{F429DE27-C226-4AA5-9816-E6376A4E2A9C}"/>
                </a:ext>
              </a:extLst>
            </p:cNvPr>
            <p:cNvSpPr>
              <a:spLocks noEditPoints="1"/>
            </p:cNvSpPr>
            <p:nvPr/>
          </p:nvSpPr>
          <p:spPr bwMode="auto">
            <a:xfrm>
              <a:off x="61660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2" name="Freeform 16">
              <a:extLst>
                <a:ext uri="{FF2B5EF4-FFF2-40B4-BE49-F238E27FC236}">
                  <a16:creationId xmlns:a16="http://schemas.microsoft.com/office/drawing/2014/main" id="{EE6506CD-9CC1-4BC6-BC32-DFD6FB136AF1}"/>
                </a:ext>
              </a:extLst>
            </p:cNvPr>
            <p:cNvSpPr>
              <a:spLocks noEditPoints="1"/>
            </p:cNvSpPr>
            <p:nvPr/>
          </p:nvSpPr>
          <p:spPr bwMode="auto">
            <a:xfrm>
              <a:off x="97050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3" name="Freeform 16">
              <a:extLst>
                <a:ext uri="{FF2B5EF4-FFF2-40B4-BE49-F238E27FC236}">
                  <a16:creationId xmlns:a16="http://schemas.microsoft.com/office/drawing/2014/main" id="{B3A7E91D-34EB-4744-A1A0-13EC637748C3}"/>
                </a:ext>
              </a:extLst>
            </p:cNvPr>
            <p:cNvSpPr>
              <a:spLocks noEditPoints="1"/>
            </p:cNvSpPr>
            <p:nvPr/>
          </p:nvSpPr>
          <p:spPr bwMode="auto">
            <a:xfrm>
              <a:off x="132441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4" name="Freeform 16">
              <a:extLst>
                <a:ext uri="{FF2B5EF4-FFF2-40B4-BE49-F238E27FC236}">
                  <a16:creationId xmlns:a16="http://schemas.microsoft.com/office/drawing/2014/main" id="{65A23728-E731-4707-AC6B-35FB937AE7A4}"/>
                </a:ext>
              </a:extLst>
            </p:cNvPr>
            <p:cNvSpPr>
              <a:spLocks noEditPoints="1"/>
            </p:cNvSpPr>
            <p:nvPr/>
          </p:nvSpPr>
          <p:spPr bwMode="auto">
            <a:xfrm>
              <a:off x="167831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5" name="Freeform 16">
              <a:extLst>
                <a:ext uri="{FF2B5EF4-FFF2-40B4-BE49-F238E27FC236}">
                  <a16:creationId xmlns:a16="http://schemas.microsoft.com/office/drawing/2014/main" id="{D8983A2E-8721-4A78-B55C-FD0940B28E97}"/>
                </a:ext>
              </a:extLst>
            </p:cNvPr>
            <p:cNvSpPr>
              <a:spLocks noEditPoints="1"/>
            </p:cNvSpPr>
            <p:nvPr/>
          </p:nvSpPr>
          <p:spPr bwMode="auto">
            <a:xfrm>
              <a:off x="203222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6" name="Freeform 16">
              <a:extLst>
                <a:ext uri="{FF2B5EF4-FFF2-40B4-BE49-F238E27FC236}">
                  <a16:creationId xmlns:a16="http://schemas.microsoft.com/office/drawing/2014/main" id="{FD4BBBB1-537D-4BF3-9BCC-DB166F1B91EF}"/>
                </a:ext>
              </a:extLst>
            </p:cNvPr>
            <p:cNvSpPr>
              <a:spLocks noEditPoints="1"/>
            </p:cNvSpPr>
            <p:nvPr/>
          </p:nvSpPr>
          <p:spPr bwMode="auto">
            <a:xfrm>
              <a:off x="238613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7" name="Freeform 16">
              <a:extLst>
                <a:ext uri="{FF2B5EF4-FFF2-40B4-BE49-F238E27FC236}">
                  <a16:creationId xmlns:a16="http://schemas.microsoft.com/office/drawing/2014/main" id="{AB55ADFF-1418-463B-9F69-0448C6BC5598}"/>
                </a:ext>
              </a:extLst>
            </p:cNvPr>
            <p:cNvSpPr>
              <a:spLocks noEditPoints="1"/>
            </p:cNvSpPr>
            <p:nvPr/>
          </p:nvSpPr>
          <p:spPr bwMode="auto">
            <a:xfrm>
              <a:off x="274003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8" name="Freeform 16">
              <a:extLst>
                <a:ext uri="{FF2B5EF4-FFF2-40B4-BE49-F238E27FC236}">
                  <a16:creationId xmlns:a16="http://schemas.microsoft.com/office/drawing/2014/main" id="{7DB31205-26C8-4B40-84B2-A21E042869C4}"/>
                </a:ext>
              </a:extLst>
            </p:cNvPr>
            <p:cNvSpPr>
              <a:spLocks noEditPoints="1"/>
            </p:cNvSpPr>
            <p:nvPr/>
          </p:nvSpPr>
          <p:spPr bwMode="auto">
            <a:xfrm>
              <a:off x="309394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9" name="Freeform 16">
              <a:extLst>
                <a:ext uri="{FF2B5EF4-FFF2-40B4-BE49-F238E27FC236}">
                  <a16:creationId xmlns:a16="http://schemas.microsoft.com/office/drawing/2014/main" id="{A55615A4-EA9A-41B6-9F9B-5608693927A9}"/>
                </a:ext>
              </a:extLst>
            </p:cNvPr>
            <p:cNvSpPr>
              <a:spLocks noEditPoints="1"/>
            </p:cNvSpPr>
            <p:nvPr/>
          </p:nvSpPr>
          <p:spPr bwMode="auto">
            <a:xfrm>
              <a:off x="344784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0" name="Freeform 16">
              <a:extLst>
                <a:ext uri="{FF2B5EF4-FFF2-40B4-BE49-F238E27FC236}">
                  <a16:creationId xmlns:a16="http://schemas.microsoft.com/office/drawing/2014/main" id="{A66AFF9B-47A8-431E-A764-E6AFD677715E}"/>
                </a:ext>
              </a:extLst>
            </p:cNvPr>
            <p:cNvSpPr>
              <a:spLocks noEditPoints="1"/>
            </p:cNvSpPr>
            <p:nvPr/>
          </p:nvSpPr>
          <p:spPr bwMode="auto">
            <a:xfrm>
              <a:off x="380175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1" name="Freeform 16">
              <a:extLst>
                <a:ext uri="{FF2B5EF4-FFF2-40B4-BE49-F238E27FC236}">
                  <a16:creationId xmlns:a16="http://schemas.microsoft.com/office/drawing/2014/main" id="{BB50F388-4C4F-4B03-AD18-01111D1C59A1}"/>
                </a:ext>
              </a:extLst>
            </p:cNvPr>
            <p:cNvSpPr>
              <a:spLocks noEditPoints="1"/>
            </p:cNvSpPr>
            <p:nvPr/>
          </p:nvSpPr>
          <p:spPr bwMode="auto">
            <a:xfrm>
              <a:off x="415566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2" name="Freeform 16">
              <a:extLst>
                <a:ext uri="{FF2B5EF4-FFF2-40B4-BE49-F238E27FC236}">
                  <a16:creationId xmlns:a16="http://schemas.microsoft.com/office/drawing/2014/main" id="{CF3FB584-0B0E-423F-925C-1180324EBD34}"/>
                </a:ext>
              </a:extLst>
            </p:cNvPr>
            <p:cNvSpPr>
              <a:spLocks noEditPoints="1"/>
            </p:cNvSpPr>
            <p:nvPr/>
          </p:nvSpPr>
          <p:spPr bwMode="auto">
            <a:xfrm>
              <a:off x="450956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3" name="Freeform 16">
              <a:extLst>
                <a:ext uri="{FF2B5EF4-FFF2-40B4-BE49-F238E27FC236}">
                  <a16:creationId xmlns:a16="http://schemas.microsoft.com/office/drawing/2014/main" id="{ED4EC88C-3F33-4DC1-85B0-07C4415BBD45}"/>
                </a:ext>
              </a:extLst>
            </p:cNvPr>
            <p:cNvSpPr>
              <a:spLocks noEditPoints="1"/>
            </p:cNvSpPr>
            <p:nvPr/>
          </p:nvSpPr>
          <p:spPr bwMode="auto">
            <a:xfrm>
              <a:off x="486347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4" name="Freeform 16">
              <a:extLst>
                <a:ext uri="{FF2B5EF4-FFF2-40B4-BE49-F238E27FC236}">
                  <a16:creationId xmlns:a16="http://schemas.microsoft.com/office/drawing/2014/main" id="{1C4B329A-FB4F-44FB-B230-B1047E59B394}"/>
                </a:ext>
              </a:extLst>
            </p:cNvPr>
            <p:cNvSpPr>
              <a:spLocks noEditPoints="1"/>
            </p:cNvSpPr>
            <p:nvPr/>
          </p:nvSpPr>
          <p:spPr bwMode="auto">
            <a:xfrm>
              <a:off x="521737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5" name="Freeform 16">
              <a:extLst>
                <a:ext uri="{FF2B5EF4-FFF2-40B4-BE49-F238E27FC236}">
                  <a16:creationId xmlns:a16="http://schemas.microsoft.com/office/drawing/2014/main" id="{BE396084-F429-410A-AF78-35CDD96AF6BE}"/>
                </a:ext>
              </a:extLst>
            </p:cNvPr>
            <p:cNvSpPr>
              <a:spLocks noEditPoints="1"/>
            </p:cNvSpPr>
            <p:nvPr/>
          </p:nvSpPr>
          <p:spPr bwMode="auto">
            <a:xfrm>
              <a:off x="557128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6" name="Freeform 16">
              <a:extLst>
                <a:ext uri="{FF2B5EF4-FFF2-40B4-BE49-F238E27FC236}">
                  <a16:creationId xmlns:a16="http://schemas.microsoft.com/office/drawing/2014/main" id="{6F0A9973-4361-4CB5-876A-37B001931E15}"/>
                </a:ext>
              </a:extLst>
            </p:cNvPr>
            <p:cNvSpPr>
              <a:spLocks noEditPoints="1"/>
            </p:cNvSpPr>
            <p:nvPr/>
          </p:nvSpPr>
          <p:spPr bwMode="auto">
            <a:xfrm>
              <a:off x="592519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7" name="Freeform 16">
              <a:extLst>
                <a:ext uri="{FF2B5EF4-FFF2-40B4-BE49-F238E27FC236}">
                  <a16:creationId xmlns:a16="http://schemas.microsoft.com/office/drawing/2014/main" id="{1F716BE4-ED9D-4AFC-8882-00791784384A}"/>
                </a:ext>
              </a:extLst>
            </p:cNvPr>
            <p:cNvSpPr>
              <a:spLocks noEditPoints="1"/>
            </p:cNvSpPr>
            <p:nvPr/>
          </p:nvSpPr>
          <p:spPr bwMode="auto">
            <a:xfrm>
              <a:off x="627909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8" name="Freeform 16">
              <a:extLst>
                <a:ext uri="{FF2B5EF4-FFF2-40B4-BE49-F238E27FC236}">
                  <a16:creationId xmlns:a16="http://schemas.microsoft.com/office/drawing/2014/main" id="{A3188B9A-07AD-4D67-9017-92061B138A3F}"/>
                </a:ext>
              </a:extLst>
            </p:cNvPr>
            <p:cNvSpPr>
              <a:spLocks noEditPoints="1"/>
            </p:cNvSpPr>
            <p:nvPr/>
          </p:nvSpPr>
          <p:spPr bwMode="auto">
            <a:xfrm>
              <a:off x="663300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9" name="Freeform 16">
              <a:extLst>
                <a:ext uri="{FF2B5EF4-FFF2-40B4-BE49-F238E27FC236}">
                  <a16:creationId xmlns:a16="http://schemas.microsoft.com/office/drawing/2014/main" id="{DE8AD78A-ABB9-4B8E-A0F9-F7CCA2E2EF8F}"/>
                </a:ext>
              </a:extLst>
            </p:cNvPr>
            <p:cNvSpPr>
              <a:spLocks noEditPoints="1"/>
            </p:cNvSpPr>
            <p:nvPr/>
          </p:nvSpPr>
          <p:spPr bwMode="auto">
            <a:xfrm>
              <a:off x="698690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0" name="Freeform 16">
              <a:extLst>
                <a:ext uri="{FF2B5EF4-FFF2-40B4-BE49-F238E27FC236}">
                  <a16:creationId xmlns:a16="http://schemas.microsoft.com/office/drawing/2014/main" id="{02865DC5-04F0-4328-8C93-50994C40E460}"/>
                </a:ext>
              </a:extLst>
            </p:cNvPr>
            <p:cNvSpPr>
              <a:spLocks noEditPoints="1"/>
            </p:cNvSpPr>
            <p:nvPr/>
          </p:nvSpPr>
          <p:spPr bwMode="auto">
            <a:xfrm>
              <a:off x="734081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1" name="Freeform 16">
              <a:extLst>
                <a:ext uri="{FF2B5EF4-FFF2-40B4-BE49-F238E27FC236}">
                  <a16:creationId xmlns:a16="http://schemas.microsoft.com/office/drawing/2014/main" id="{541DB8F0-C031-42C1-A57D-729DA2CFF352}"/>
                </a:ext>
              </a:extLst>
            </p:cNvPr>
            <p:cNvSpPr>
              <a:spLocks noEditPoints="1"/>
            </p:cNvSpPr>
            <p:nvPr/>
          </p:nvSpPr>
          <p:spPr bwMode="auto">
            <a:xfrm>
              <a:off x="769472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2" name="Freeform 16">
              <a:extLst>
                <a:ext uri="{FF2B5EF4-FFF2-40B4-BE49-F238E27FC236}">
                  <a16:creationId xmlns:a16="http://schemas.microsoft.com/office/drawing/2014/main" id="{E74F6813-CEDF-4C90-9515-18F2D2808D82}"/>
                </a:ext>
              </a:extLst>
            </p:cNvPr>
            <p:cNvSpPr>
              <a:spLocks noEditPoints="1"/>
            </p:cNvSpPr>
            <p:nvPr/>
          </p:nvSpPr>
          <p:spPr bwMode="auto">
            <a:xfrm>
              <a:off x="804862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3" name="Freeform 16">
              <a:extLst>
                <a:ext uri="{FF2B5EF4-FFF2-40B4-BE49-F238E27FC236}">
                  <a16:creationId xmlns:a16="http://schemas.microsoft.com/office/drawing/2014/main" id="{178439D5-98F9-4547-AA18-8F0D15FA5033}"/>
                </a:ext>
              </a:extLst>
            </p:cNvPr>
            <p:cNvSpPr>
              <a:spLocks noEditPoints="1"/>
            </p:cNvSpPr>
            <p:nvPr/>
          </p:nvSpPr>
          <p:spPr bwMode="auto">
            <a:xfrm>
              <a:off x="840253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4" name="Freeform 16">
              <a:extLst>
                <a:ext uri="{FF2B5EF4-FFF2-40B4-BE49-F238E27FC236}">
                  <a16:creationId xmlns:a16="http://schemas.microsoft.com/office/drawing/2014/main" id="{FF65ACCA-B29A-4B23-99DF-9E8988FE7762}"/>
                </a:ext>
              </a:extLst>
            </p:cNvPr>
            <p:cNvSpPr>
              <a:spLocks noEditPoints="1"/>
            </p:cNvSpPr>
            <p:nvPr/>
          </p:nvSpPr>
          <p:spPr bwMode="auto">
            <a:xfrm>
              <a:off x="875643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5" name="Freeform 16">
              <a:extLst>
                <a:ext uri="{FF2B5EF4-FFF2-40B4-BE49-F238E27FC236}">
                  <a16:creationId xmlns:a16="http://schemas.microsoft.com/office/drawing/2014/main" id="{08202144-2699-405E-B70E-10ACB625045A}"/>
                </a:ext>
              </a:extLst>
            </p:cNvPr>
            <p:cNvSpPr>
              <a:spLocks noEditPoints="1"/>
            </p:cNvSpPr>
            <p:nvPr/>
          </p:nvSpPr>
          <p:spPr bwMode="auto">
            <a:xfrm>
              <a:off x="911034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6" name="Freeform 16">
              <a:extLst>
                <a:ext uri="{FF2B5EF4-FFF2-40B4-BE49-F238E27FC236}">
                  <a16:creationId xmlns:a16="http://schemas.microsoft.com/office/drawing/2014/main" id="{8F59B94B-2422-4834-BD86-CFE3D8A53F90}"/>
                </a:ext>
              </a:extLst>
            </p:cNvPr>
            <p:cNvSpPr>
              <a:spLocks noEditPoints="1"/>
            </p:cNvSpPr>
            <p:nvPr/>
          </p:nvSpPr>
          <p:spPr bwMode="auto">
            <a:xfrm>
              <a:off x="946425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7" name="Freeform 16">
              <a:extLst>
                <a:ext uri="{FF2B5EF4-FFF2-40B4-BE49-F238E27FC236}">
                  <a16:creationId xmlns:a16="http://schemas.microsoft.com/office/drawing/2014/main" id="{C5893D12-2CAA-4072-80FB-D3E997100566}"/>
                </a:ext>
              </a:extLst>
            </p:cNvPr>
            <p:cNvSpPr>
              <a:spLocks noEditPoints="1"/>
            </p:cNvSpPr>
            <p:nvPr/>
          </p:nvSpPr>
          <p:spPr bwMode="auto">
            <a:xfrm>
              <a:off x="981815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8" name="Freeform 16">
              <a:extLst>
                <a:ext uri="{FF2B5EF4-FFF2-40B4-BE49-F238E27FC236}">
                  <a16:creationId xmlns:a16="http://schemas.microsoft.com/office/drawing/2014/main" id="{C5D33650-F7DF-4640-8624-E4A406586BE1}"/>
                </a:ext>
              </a:extLst>
            </p:cNvPr>
            <p:cNvSpPr>
              <a:spLocks noEditPoints="1"/>
            </p:cNvSpPr>
            <p:nvPr/>
          </p:nvSpPr>
          <p:spPr bwMode="auto">
            <a:xfrm>
              <a:off x="1017206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9" name="Freeform 16">
              <a:extLst>
                <a:ext uri="{FF2B5EF4-FFF2-40B4-BE49-F238E27FC236}">
                  <a16:creationId xmlns:a16="http://schemas.microsoft.com/office/drawing/2014/main" id="{D8E569D6-7F89-4731-A6B8-6AFEB4544E17}"/>
                </a:ext>
              </a:extLst>
            </p:cNvPr>
            <p:cNvSpPr>
              <a:spLocks noEditPoints="1"/>
            </p:cNvSpPr>
            <p:nvPr/>
          </p:nvSpPr>
          <p:spPr bwMode="auto">
            <a:xfrm>
              <a:off x="1052596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0" name="Freeform 16">
              <a:extLst>
                <a:ext uri="{FF2B5EF4-FFF2-40B4-BE49-F238E27FC236}">
                  <a16:creationId xmlns:a16="http://schemas.microsoft.com/office/drawing/2014/main" id="{80CEE136-CAF7-4993-84B3-67A0917C53FB}"/>
                </a:ext>
              </a:extLst>
            </p:cNvPr>
            <p:cNvSpPr>
              <a:spLocks noEditPoints="1"/>
            </p:cNvSpPr>
            <p:nvPr/>
          </p:nvSpPr>
          <p:spPr bwMode="auto">
            <a:xfrm>
              <a:off x="10879862"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1" name="Freeform 16">
              <a:extLst>
                <a:ext uri="{FF2B5EF4-FFF2-40B4-BE49-F238E27FC236}">
                  <a16:creationId xmlns:a16="http://schemas.microsoft.com/office/drawing/2014/main" id="{FFDB2B08-42EF-46F1-9397-9A855C1A24CA}"/>
                </a:ext>
              </a:extLst>
            </p:cNvPr>
            <p:cNvSpPr>
              <a:spLocks noEditPoints="1"/>
            </p:cNvSpPr>
            <p:nvPr/>
          </p:nvSpPr>
          <p:spPr bwMode="auto">
            <a:xfrm>
              <a:off x="-9121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2" name="Freeform 16">
              <a:extLst>
                <a:ext uri="{FF2B5EF4-FFF2-40B4-BE49-F238E27FC236}">
                  <a16:creationId xmlns:a16="http://schemas.microsoft.com/office/drawing/2014/main" id="{AB77A349-A09C-4B90-9A2C-EA856A8D86D5}"/>
                </a:ext>
              </a:extLst>
            </p:cNvPr>
            <p:cNvSpPr>
              <a:spLocks noEditPoints="1"/>
            </p:cNvSpPr>
            <p:nvPr/>
          </p:nvSpPr>
          <p:spPr bwMode="auto">
            <a:xfrm>
              <a:off x="26269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3" name="Freeform 16">
              <a:extLst>
                <a:ext uri="{FF2B5EF4-FFF2-40B4-BE49-F238E27FC236}">
                  <a16:creationId xmlns:a16="http://schemas.microsoft.com/office/drawing/2014/main" id="{48608721-EE4A-426A-91C2-C463004F9706}"/>
                </a:ext>
              </a:extLst>
            </p:cNvPr>
            <p:cNvSpPr>
              <a:spLocks noEditPoints="1"/>
            </p:cNvSpPr>
            <p:nvPr/>
          </p:nvSpPr>
          <p:spPr bwMode="auto">
            <a:xfrm>
              <a:off x="61660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4" name="Freeform 16">
              <a:extLst>
                <a:ext uri="{FF2B5EF4-FFF2-40B4-BE49-F238E27FC236}">
                  <a16:creationId xmlns:a16="http://schemas.microsoft.com/office/drawing/2014/main" id="{B927CE31-5623-45C2-9E5E-6EF014536534}"/>
                </a:ext>
              </a:extLst>
            </p:cNvPr>
            <p:cNvSpPr>
              <a:spLocks noEditPoints="1"/>
            </p:cNvSpPr>
            <p:nvPr/>
          </p:nvSpPr>
          <p:spPr bwMode="auto">
            <a:xfrm>
              <a:off x="97050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5" name="Freeform 16">
              <a:extLst>
                <a:ext uri="{FF2B5EF4-FFF2-40B4-BE49-F238E27FC236}">
                  <a16:creationId xmlns:a16="http://schemas.microsoft.com/office/drawing/2014/main" id="{664A9588-E7C2-4376-869E-12661D073ADF}"/>
                </a:ext>
              </a:extLst>
            </p:cNvPr>
            <p:cNvSpPr>
              <a:spLocks noEditPoints="1"/>
            </p:cNvSpPr>
            <p:nvPr/>
          </p:nvSpPr>
          <p:spPr bwMode="auto">
            <a:xfrm>
              <a:off x="132441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6" name="Freeform 16">
              <a:extLst>
                <a:ext uri="{FF2B5EF4-FFF2-40B4-BE49-F238E27FC236}">
                  <a16:creationId xmlns:a16="http://schemas.microsoft.com/office/drawing/2014/main" id="{C07EBDA9-99B9-4FEA-8E61-CF7766C803D2}"/>
                </a:ext>
              </a:extLst>
            </p:cNvPr>
            <p:cNvSpPr>
              <a:spLocks noEditPoints="1"/>
            </p:cNvSpPr>
            <p:nvPr/>
          </p:nvSpPr>
          <p:spPr bwMode="auto">
            <a:xfrm>
              <a:off x="167831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7" name="Freeform 16">
              <a:extLst>
                <a:ext uri="{FF2B5EF4-FFF2-40B4-BE49-F238E27FC236}">
                  <a16:creationId xmlns:a16="http://schemas.microsoft.com/office/drawing/2014/main" id="{E44A3FF9-F9CA-4868-B495-9C7AAE9DDF96}"/>
                </a:ext>
              </a:extLst>
            </p:cNvPr>
            <p:cNvSpPr>
              <a:spLocks noEditPoints="1"/>
            </p:cNvSpPr>
            <p:nvPr/>
          </p:nvSpPr>
          <p:spPr bwMode="auto">
            <a:xfrm>
              <a:off x="203222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8" name="Freeform 16">
              <a:extLst>
                <a:ext uri="{FF2B5EF4-FFF2-40B4-BE49-F238E27FC236}">
                  <a16:creationId xmlns:a16="http://schemas.microsoft.com/office/drawing/2014/main" id="{CCF5D671-0529-4209-8A7C-1149C280118B}"/>
                </a:ext>
              </a:extLst>
            </p:cNvPr>
            <p:cNvSpPr>
              <a:spLocks noEditPoints="1"/>
            </p:cNvSpPr>
            <p:nvPr/>
          </p:nvSpPr>
          <p:spPr bwMode="auto">
            <a:xfrm>
              <a:off x="238613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9" name="Freeform 16">
              <a:extLst>
                <a:ext uri="{FF2B5EF4-FFF2-40B4-BE49-F238E27FC236}">
                  <a16:creationId xmlns:a16="http://schemas.microsoft.com/office/drawing/2014/main" id="{DCA290DC-6B1F-40EB-A9F0-F96F5851B398}"/>
                </a:ext>
              </a:extLst>
            </p:cNvPr>
            <p:cNvSpPr>
              <a:spLocks noEditPoints="1"/>
            </p:cNvSpPr>
            <p:nvPr/>
          </p:nvSpPr>
          <p:spPr bwMode="auto">
            <a:xfrm>
              <a:off x="274003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0" name="Freeform 16">
              <a:extLst>
                <a:ext uri="{FF2B5EF4-FFF2-40B4-BE49-F238E27FC236}">
                  <a16:creationId xmlns:a16="http://schemas.microsoft.com/office/drawing/2014/main" id="{36C813C9-8C14-4372-801A-DBB3E037EEFE}"/>
                </a:ext>
              </a:extLst>
            </p:cNvPr>
            <p:cNvSpPr>
              <a:spLocks noEditPoints="1"/>
            </p:cNvSpPr>
            <p:nvPr/>
          </p:nvSpPr>
          <p:spPr bwMode="auto">
            <a:xfrm>
              <a:off x="309394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1" name="Freeform 16">
              <a:extLst>
                <a:ext uri="{FF2B5EF4-FFF2-40B4-BE49-F238E27FC236}">
                  <a16:creationId xmlns:a16="http://schemas.microsoft.com/office/drawing/2014/main" id="{F253EC72-B338-4BBF-9042-C191E60067EF}"/>
                </a:ext>
              </a:extLst>
            </p:cNvPr>
            <p:cNvSpPr>
              <a:spLocks noEditPoints="1"/>
            </p:cNvSpPr>
            <p:nvPr/>
          </p:nvSpPr>
          <p:spPr bwMode="auto">
            <a:xfrm>
              <a:off x="344784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2" name="Freeform 16">
              <a:extLst>
                <a:ext uri="{FF2B5EF4-FFF2-40B4-BE49-F238E27FC236}">
                  <a16:creationId xmlns:a16="http://schemas.microsoft.com/office/drawing/2014/main" id="{7B28B5DF-2DA6-4E8F-817A-C1902DCD4552}"/>
                </a:ext>
              </a:extLst>
            </p:cNvPr>
            <p:cNvSpPr>
              <a:spLocks noEditPoints="1"/>
            </p:cNvSpPr>
            <p:nvPr/>
          </p:nvSpPr>
          <p:spPr bwMode="auto">
            <a:xfrm>
              <a:off x="380175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3" name="Freeform 16">
              <a:extLst>
                <a:ext uri="{FF2B5EF4-FFF2-40B4-BE49-F238E27FC236}">
                  <a16:creationId xmlns:a16="http://schemas.microsoft.com/office/drawing/2014/main" id="{09D7394F-F75D-4FED-8923-575F140FA2B8}"/>
                </a:ext>
              </a:extLst>
            </p:cNvPr>
            <p:cNvSpPr>
              <a:spLocks noEditPoints="1"/>
            </p:cNvSpPr>
            <p:nvPr/>
          </p:nvSpPr>
          <p:spPr bwMode="auto">
            <a:xfrm>
              <a:off x="415566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4" name="Freeform 16">
              <a:extLst>
                <a:ext uri="{FF2B5EF4-FFF2-40B4-BE49-F238E27FC236}">
                  <a16:creationId xmlns:a16="http://schemas.microsoft.com/office/drawing/2014/main" id="{F172134A-6C32-4752-97D8-E661E6A26310}"/>
                </a:ext>
              </a:extLst>
            </p:cNvPr>
            <p:cNvSpPr>
              <a:spLocks noEditPoints="1"/>
            </p:cNvSpPr>
            <p:nvPr/>
          </p:nvSpPr>
          <p:spPr bwMode="auto">
            <a:xfrm>
              <a:off x="450956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5" name="Freeform 16">
              <a:extLst>
                <a:ext uri="{FF2B5EF4-FFF2-40B4-BE49-F238E27FC236}">
                  <a16:creationId xmlns:a16="http://schemas.microsoft.com/office/drawing/2014/main" id="{6CAB8EBC-D1A2-4B27-9297-ADFA1B5C1AF7}"/>
                </a:ext>
              </a:extLst>
            </p:cNvPr>
            <p:cNvSpPr>
              <a:spLocks noEditPoints="1"/>
            </p:cNvSpPr>
            <p:nvPr/>
          </p:nvSpPr>
          <p:spPr bwMode="auto">
            <a:xfrm>
              <a:off x="486347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6" name="Freeform 16">
              <a:extLst>
                <a:ext uri="{FF2B5EF4-FFF2-40B4-BE49-F238E27FC236}">
                  <a16:creationId xmlns:a16="http://schemas.microsoft.com/office/drawing/2014/main" id="{6E5A44D5-4DED-4075-8C18-C4EE1E61AB39}"/>
                </a:ext>
              </a:extLst>
            </p:cNvPr>
            <p:cNvSpPr>
              <a:spLocks noEditPoints="1"/>
            </p:cNvSpPr>
            <p:nvPr/>
          </p:nvSpPr>
          <p:spPr bwMode="auto">
            <a:xfrm>
              <a:off x="521737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7" name="Freeform 16">
              <a:extLst>
                <a:ext uri="{FF2B5EF4-FFF2-40B4-BE49-F238E27FC236}">
                  <a16:creationId xmlns:a16="http://schemas.microsoft.com/office/drawing/2014/main" id="{47E67357-8F43-4716-AF36-C4D3FAD5776D}"/>
                </a:ext>
              </a:extLst>
            </p:cNvPr>
            <p:cNvSpPr>
              <a:spLocks noEditPoints="1"/>
            </p:cNvSpPr>
            <p:nvPr/>
          </p:nvSpPr>
          <p:spPr bwMode="auto">
            <a:xfrm>
              <a:off x="557128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8" name="Freeform 16">
              <a:extLst>
                <a:ext uri="{FF2B5EF4-FFF2-40B4-BE49-F238E27FC236}">
                  <a16:creationId xmlns:a16="http://schemas.microsoft.com/office/drawing/2014/main" id="{CDB9D3D1-A9FF-4CC6-B6AD-51D73FCAE1D4}"/>
                </a:ext>
              </a:extLst>
            </p:cNvPr>
            <p:cNvSpPr>
              <a:spLocks noEditPoints="1"/>
            </p:cNvSpPr>
            <p:nvPr/>
          </p:nvSpPr>
          <p:spPr bwMode="auto">
            <a:xfrm>
              <a:off x="592519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9" name="Freeform 16">
              <a:extLst>
                <a:ext uri="{FF2B5EF4-FFF2-40B4-BE49-F238E27FC236}">
                  <a16:creationId xmlns:a16="http://schemas.microsoft.com/office/drawing/2014/main" id="{B1C55A0F-DE6D-4BE9-B90E-685770171078}"/>
                </a:ext>
              </a:extLst>
            </p:cNvPr>
            <p:cNvSpPr>
              <a:spLocks noEditPoints="1"/>
            </p:cNvSpPr>
            <p:nvPr/>
          </p:nvSpPr>
          <p:spPr bwMode="auto">
            <a:xfrm>
              <a:off x="627909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0" name="Freeform 16">
              <a:extLst>
                <a:ext uri="{FF2B5EF4-FFF2-40B4-BE49-F238E27FC236}">
                  <a16:creationId xmlns:a16="http://schemas.microsoft.com/office/drawing/2014/main" id="{6627EE65-8BCE-41D8-BE30-34A95B942473}"/>
                </a:ext>
              </a:extLst>
            </p:cNvPr>
            <p:cNvSpPr>
              <a:spLocks noEditPoints="1"/>
            </p:cNvSpPr>
            <p:nvPr/>
          </p:nvSpPr>
          <p:spPr bwMode="auto">
            <a:xfrm>
              <a:off x="663300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1" name="Freeform 16">
              <a:extLst>
                <a:ext uri="{FF2B5EF4-FFF2-40B4-BE49-F238E27FC236}">
                  <a16:creationId xmlns:a16="http://schemas.microsoft.com/office/drawing/2014/main" id="{FA999AE1-300A-4580-A684-3752E1FB0EF1}"/>
                </a:ext>
              </a:extLst>
            </p:cNvPr>
            <p:cNvSpPr>
              <a:spLocks noEditPoints="1"/>
            </p:cNvSpPr>
            <p:nvPr/>
          </p:nvSpPr>
          <p:spPr bwMode="auto">
            <a:xfrm>
              <a:off x="698690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2" name="Freeform 16">
              <a:extLst>
                <a:ext uri="{FF2B5EF4-FFF2-40B4-BE49-F238E27FC236}">
                  <a16:creationId xmlns:a16="http://schemas.microsoft.com/office/drawing/2014/main" id="{9BB492A4-E274-4551-A97A-AD8A2538EB6E}"/>
                </a:ext>
              </a:extLst>
            </p:cNvPr>
            <p:cNvSpPr>
              <a:spLocks noEditPoints="1"/>
            </p:cNvSpPr>
            <p:nvPr/>
          </p:nvSpPr>
          <p:spPr bwMode="auto">
            <a:xfrm>
              <a:off x="734081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3" name="Freeform 16">
              <a:extLst>
                <a:ext uri="{FF2B5EF4-FFF2-40B4-BE49-F238E27FC236}">
                  <a16:creationId xmlns:a16="http://schemas.microsoft.com/office/drawing/2014/main" id="{CBF53111-DF01-47C3-8596-B57862E0C31E}"/>
                </a:ext>
              </a:extLst>
            </p:cNvPr>
            <p:cNvSpPr>
              <a:spLocks noEditPoints="1"/>
            </p:cNvSpPr>
            <p:nvPr/>
          </p:nvSpPr>
          <p:spPr bwMode="auto">
            <a:xfrm>
              <a:off x="769472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4" name="Freeform 16">
              <a:extLst>
                <a:ext uri="{FF2B5EF4-FFF2-40B4-BE49-F238E27FC236}">
                  <a16:creationId xmlns:a16="http://schemas.microsoft.com/office/drawing/2014/main" id="{C53F7DDB-439E-47C6-90BD-B22EA9B7CDF3}"/>
                </a:ext>
              </a:extLst>
            </p:cNvPr>
            <p:cNvSpPr>
              <a:spLocks noEditPoints="1"/>
            </p:cNvSpPr>
            <p:nvPr/>
          </p:nvSpPr>
          <p:spPr bwMode="auto">
            <a:xfrm>
              <a:off x="804862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5" name="Freeform 16">
              <a:extLst>
                <a:ext uri="{FF2B5EF4-FFF2-40B4-BE49-F238E27FC236}">
                  <a16:creationId xmlns:a16="http://schemas.microsoft.com/office/drawing/2014/main" id="{81E7F6E6-2542-47E1-AE43-9B182D375826}"/>
                </a:ext>
              </a:extLst>
            </p:cNvPr>
            <p:cNvSpPr>
              <a:spLocks noEditPoints="1"/>
            </p:cNvSpPr>
            <p:nvPr/>
          </p:nvSpPr>
          <p:spPr bwMode="auto">
            <a:xfrm>
              <a:off x="840253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6" name="Freeform 16">
              <a:extLst>
                <a:ext uri="{FF2B5EF4-FFF2-40B4-BE49-F238E27FC236}">
                  <a16:creationId xmlns:a16="http://schemas.microsoft.com/office/drawing/2014/main" id="{E777532A-71A5-494B-820C-48C05EC74CA0}"/>
                </a:ext>
              </a:extLst>
            </p:cNvPr>
            <p:cNvSpPr>
              <a:spLocks noEditPoints="1"/>
            </p:cNvSpPr>
            <p:nvPr/>
          </p:nvSpPr>
          <p:spPr bwMode="auto">
            <a:xfrm>
              <a:off x="875643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7" name="Freeform 16">
              <a:extLst>
                <a:ext uri="{FF2B5EF4-FFF2-40B4-BE49-F238E27FC236}">
                  <a16:creationId xmlns:a16="http://schemas.microsoft.com/office/drawing/2014/main" id="{70329985-9DF6-417E-8BE0-92923294554F}"/>
                </a:ext>
              </a:extLst>
            </p:cNvPr>
            <p:cNvSpPr>
              <a:spLocks noEditPoints="1"/>
            </p:cNvSpPr>
            <p:nvPr/>
          </p:nvSpPr>
          <p:spPr bwMode="auto">
            <a:xfrm>
              <a:off x="911034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8" name="Freeform 16">
              <a:extLst>
                <a:ext uri="{FF2B5EF4-FFF2-40B4-BE49-F238E27FC236}">
                  <a16:creationId xmlns:a16="http://schemas.microsoft.com/office/drawing/2014/main" id="{00252936-908A-4F1A-B1D6-E291EDBA6E00}"/>
                </a:ext>
              </a:extLst>
            </p:cNvPr>
            <p:cNvSpPr>
              <a:spLocks noEditPoints="1"/>
            </p:cNvSpPr>
            <p:nvPr/>
          </p:nvSpPr>
          <p:spPr bwMode="auto">
            <a:xfrm>
              <a:off x="946425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9" name="Freeform 16">
              <a:extLst>
                <a:ext uri="{FF2B5EF4-FFF2-40B4-BE49-F238E27FC236}">
                  <a16:creationId xmlns:a16="http://schemas.microsoft.com/office/drawing/2014/main" id="{1614E059-CFCA-409A-8521-5A7B0CD0E428}"/>
                </a:ext>
              </a:extLst>
            </p:cNvPr>
            <p:cNvSpPr>
              <a:spLocks noEditPoints="1"/>
            </p:cNvSpPr>
            <p:nvPr/>
          </p:nvSpPr>
          <p:spPr bwMode="auto">
            <a:xfrm>
              <a:off x="981815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0" name="Freeform 16">
              <a:extLst>
                <a:ext uri="{FF2B5EF4-FFF2-40B4-BE49-F238E27FC236}">
                  <a16:creationId xmlns:a16="http://schemas.microsoft.com/office/drawing/2014/main" id="{D67A4711-AC1A-4F94-B614-DDA70F4AB3ED}"/>
                </a:ext>
              </a:extLst>
            </p:cNvPr>
            <p:cNvSpPr>
              <a:spLocks noEditPoints="1"/>
            </p:cNvSpPr>
            <p:nvPr/>
          </p:nvSpPr>
          <p:spPr bwMode="auto">
            <a:xfrm>
              <a:off x="1017206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1" name="Freeform 16">
              <a:extLst>
                <a:ext uri="{FF2B5EF4-FFF2-40B4-BE49-F238E27FC236}">
                  <a16:creationId xmlns:a16="http://schemas.microsoft.com/office/drawing/2014/main" id="{7AC93D6D-B965-4CFB-82B3-C2F8189DD772}"/>
                </a:ext>
              </a:extLst>
            </p:cNvPr>
            <p:cNvSpPr>
              <a:spLocks noEditPoints="1"/>
            </p:cNvSpPr>
            <p:nvPr/>
          </p:nvSpPr>
          <p:spPr bwMode="auto">
            <a:xfrm>
              <a:off x="1052596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2" name="Freeform 16">
              <a:extLst>
                <a:ext uri="{FF2B5EF4-FFF2-40B4-BE49-F238E27FC236}">
                  <a16:creationId xmlns:a16="http://schemas.microsoft.com/office/drawing/2014/main" id="{00CA144B-A572-487C-B67D-E0784F6971CB}"/>
                </a:ext>
              </a:extLst>
            </p:cNvPr>
            <p:cNvSpPr>
              <a:spLocks noEditPoints="1"/>
            </p:cNvSpPr>
            <p:nvPr/>
          </p:nvSpPr>
          <p:spPr bwMode="auto">
            <a:xfrm>
              <a:off x="10879862"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3" name="Freeform 16">
              <a:extLst>
                <a:ext uri="{FF2B5EF4-FFF2-40B4-BE49-F238E27FC236}">
                  <a16:creationId xmlns:a16="http://schemas.microsoft.com/office/drawing/2014/main" id="{E1487B58-3826-42D4-A325-3E4E04785B12}"/>
                </a:ext>
              </a:extLst>
            </p:cNvPr>
            <p:cNvSpPr>
              <a:spLocks noEditPoints="1"/>
            </p:cNvSpPr>
            <p:nvPr/>
          </p:nvSpPr>
          <p:spPr bwMode="auto">
            <a:xfrm>
              <a:off x="-9121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4" name="Freeform 16">
              <a:extLst>
                <a:ext uri="{FF2B5EF4-FFF2-40B4-BE49-F238E27FC236}">
                  <a16:creationId xmlns:a16="http://schemas.microsoft.com/office/drawing/2014/main" id="{3C65D50D-4B63-4F19-93C9-926E0DA6253B}"/>
                </a:ext>
              </a:extLst>
            </p:cNvPr>
            <p:cNvSpPr>
              <a:spLocks noEditPoints="1"/>
            </p:cNvSpPr>
            <p:nvPr/>
          </p:nvSpPr>
          <p:spPr bwMode="auto">
            <a:xfrm>
              <a:off x="26269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5" name="Freeform 16">
              <a:extLst>
                <a:ext uri="{FF2B5EF4-FFF2-40B4-BE49-F238E27FC236}">
                  <a16:creationId xmlns:a16="http://schemas.microsoft.com/office/drawing/2014/main" id="{91A9FD33-BBFB-4EB4-B633-06A023CB6087}"/>
                </a:ext>
              </a:extLst>
            </p:cNvPr>
            <p:cNvSpPr>
              <a:spLocks noEditPoints="1"/>
            </p:cNvSpPr>
            <p:nvPr/>
          </p:nvSpPr>
          <p:spPr bwMode="auto">
            <a:xfrm>
              <a:off x="61660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6" name="Freeform 16">
              <a:extLst>
                <a:ext uri="{FF2B5EF4-FFF2-40B4-BE49-F238E27FC236}">
                  <a16:creationId xmlns:a16="http://schemas.microsoft.com/office/drawing/2014/main" id="{8A25449F-C96E-43A9-BE7E-8415CB8CA956}"/>
                </a:ext>
              </a:extLst>
            </p:cNvPr>
            <p:cNvSpPr>
              <a:spLocks noEditPoints="1"/>
            </p:cNvSpPr>
            <p:nvPr/>
          </p:nvSpPr>
          <p:spPr bwMode="auto">
            <a:xfrm>
              <a:off x="97050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7" name="Freeform 16">
              <a:extLst>
                <a:ext uri="{FF2B5EF4-FFF2-40B4-BE49-F238E27FC236}">
                  <a16:creationId xmlns:a16="http://schemas.microsoft.com/office/drawing/2014/main" id="{E852D294-5AE3-4C12-AE2F-1361C06DF29D}"/>
                </a:ext>
              </a:extLst>
            </p:cNvPr>
            <p:cNvSpPr>
              <a:spLocks noEditPoints="1"/>
            </p:cNvSpPr>
            <p:nvPr/>
          </p:nvSpPr>
          <p:spPr bwMode="auto">
            <a:xfrm>
              <a:off x="132441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8" name="Freeform 16">
              <a:extLst>
                <a:ext uri="{FF2B5EF4-FFF2-40B4-BE49-F238E27FC236}">
                  <a16:creationId xmlns:a16="http://schemas.microsoft.com/office/drawing/2014/main" id="{D75B22CF-07E7-4A6F-B17D-758BBE553840}"/>
                </a:ext>
              </a:extLst>
            </p:cNvPr>
            <p:cNvSpPr>
              <a:spLocks noEditPoints="1"/>
            </p:cNvSpPr>
            <p:nvPr/>
          </p:nvSpPr>
          <p:spPr bwMode="auto">
            <a:xfrm>
              <a:off x="167831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9" name="Freeform 16">
              <a:extLst>
                <a:ext uri="{FF2B5EF4-FFF2-40B4-BE49-F238E27FC236}">
                  <a16:creationId xmlns:a16="http://schemas.microsoft.com/office/drawing/2014/main" id="{45BB4DE2-44BF-43BF-9C16-259FA3450315}"/>
                </a:ext>
              </a:extLst>
            </p:cNvPr>
            <p:cNvSpPr>
              <a:spLocks noEditPoints="1"/>
            </p:cNvSpPr>
            <p:nvPr/>
          </p:nvSpPr>
          <p:spPr bwMode="auto">
            <a:xfrm>
              <a:off x="203222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0" name="Freeform 16">
              <a:extLst>
                <a:ext uri="{FF2B5EF4-FFF2-40B4-BE49-F238E27FC236}">
                  <a16:creationId xmlns:a16="http://schemas.microsoft.com/office/drawing/2014/main" id="{9082519B-328F-4D85-9648-AA99F35AF427}"/>
                </a:ext>
              </a:extLst>
            </p:cNvPr>
            <p:cNvSpPr>
              <a:spLocks noEditPoints="1"/>
            </p:cNvSpPr>
            <p:nvPr/>
          </p:nvSpPr>
          <p:spPr bwMode="auto">
            <a:xfrm>
              <a:off x="238613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1" name="Freeform 16">
              <a:extLst>
                <a:ext uri="{FF2B5EF4-FFF2-40B4-BE49-F238E27FC236}">
                  <a16:creationId xmlns:a16="http://schemas.microsoft.com/office/drawing/2014/main" id="{D9C1B58C-398E-452F-88B1-1E2D056BC39E}"/>
                </a:ext>
              </a:extLst>
            </p:cNvPr>
            <p:cNvSpPr>
              <a:spLocks noEditPoints="1"/>
            </p:cNvSpPr>
            <p:nvPr/>
          </p:nvSpPr>
          <p:spPr bwMode="auto">
            <a:xfrm>
              <a:off x="274003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2" name="Freeform 16">
              <a:extLst>
                <a:ext uri="{FF2B5EF4-FFF2-40B4-BE49-F238E27FC236}">
                  <a16:creationId xmlns:a16="http://schemas.microsoft.com/office/drawing/2014/main" id="{1215C438-62B6-48E8-93BD-2400CE7DCBC7}"/>
                </a:ext>
              </a:extLst>
            </p:cNvPr>
            <p:cNvSpPr>
              <a:spLocks noEditPoints="1"/>
            </p:cNvSpPr>
            <p:nvPr/>
          </p:nvSpPr>
          <p:spPr bwMode="auto">
            <a:xfrm>
              <a:off x="309394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3" name="Freeform 16">
              <a:extLst>
                <a:ext uri="{FF2B5EF4-FFF2-40B4-BE49-F238E27FC236}">
                  <a16:creationId xmlns:a16="http://schemas.microsoft.com/office/drawing/2014/main" id="{74287A1C-61DC-4764-AD91-0D8AE5D32FD9}"/>
                </a:ext>
              </a:extLst>
            </p:cNvPr>
            <p:cNvSpPr>
              <a:spLocks noEditPoints="1"/>
            </p:cNvSpPr>
            <p:nvPr/>
          </p:nvSpPr>
          <p:spPr bwMode="auto">
            <a:xfrm>
              <a:off x="344784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4" name="Freeform 16">
              <a:extLst>
                <a:ext uri="{FF2B5EF4-FFF2-40B4-BE49-F238E27FC236}">
                  <a16:creationId xmlns:a16="http://schemas.microsoft.com/office/drawing/2014/main" id="{935F5F69-3B06-47EE-8A58-9EFC1B83EC69}"/>
                </a:ext>
              </a:extLst>
            </p:cNvPr>
            <p:cNvSpPr>
              <a:spLocks noEditPoints="1"/>
            </p:cNvSpPr>
            <p:nvPr/>
          </p:nvSpPr>
          <p:spPr bwMode="auto">
            <a:xfrm>
              <a:off x="380175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5" name="Freeform 16">
              <a:extLst>
                <a:ext uri="{FF2B5EF4-FFF2-40B4-BE49-F238E27FC236}">
                  <a16:creationId xmlns:a16="http://schemas.microsoft.com/office/drawing/2014/main" id="{1101FFF9-CF37-4721-8186-544775DE501D}"/>
                </a:ext>
              </a:extLst>
            </p:cNvPr>
            <p:cNvSpPr>
              <a:spLocks noEditPoints="1"/>
            </p:cNvSpPr>
            <p:nvPr/>
          </p:nvSpPr>
          <p:spPr bwMode="auto">
            <a:xfrm>
              <a:off x="415566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6" name="Freeform 16">
              <a:extLst>
                <a:ext uri="{FF2B5EF4-FFF2-40B4-BE49-F238E27FC236}">
                  <a16:creationId xmlns:a16="http://schemas.microsoft.com/office/drawing/2014/main" id="{DA07B02B-AB92-4E6D-BE68-38C0C55A704F}"/>
                </a:ext>
              </a:extLst>
            </p:cNvPr>
            <p:cNvSpPr>
              <a:spLocks noEditPoints="1"/>
            </p:cNvSpPr>
            <p:nvPr/>
          </p:nvSpPr>
          <p:spPr bwMode="auto">
            <a:xfrm>
              <a:off x="450956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7" name="Freeform 16">
              <a:extLst>
                <a:ext uri="{FF2B5EF4-FFF2-40B4-BE49-F238E27FC236}">
                  <a16:creationId xmlns:a16="http://schemas.microsoft.com/office/drawing/2014/main" id="{5C7F6697-9CF8-4C52-8134-856F37E69B55}"/>
                </a:ext>
              </a:extLst>
            </p:cNvPr>
            <p:cNvSpPr>
              <a:spLocks noEditPoints="1"/>
            </p:cNvSpPr>
            <p:nvPr/>
          </p:nvSpPr>
          <p:spPr bwMode="auto">
            <a:xfrm>
              <a:off x="486347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8" name="Freeform 16">
              <a:extLst>
                <a:ext uri="{FF2B5EF4-FFF2-40B4-BE49-F238E27FC236}">
                  <a16:creationId xmlns:a16="http://schemas.microsoft.com/office/drawing/2014/main" id="{71AE8640-CA8D-45ED-B293-E41C04107BB9}"/>
                </a:ext>
              </a:extLst>
            </p:cNvPr>
            <p:cNvSpPr>
              <a:spLocks noEditPoints="1"/>
            </p:cNvSpPr>
            <p:nvPr/>
          </p:nvSpPr>
          <p:spPr bwMode="auto">
            <a:xfrm>
              <a:off x="521737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9" name="Freeform 16">
              <a:extLst>
                <a:ext uri="{FF2B5EF4-FFF2-40B4-BE49-F238E27FC236}">
                  <a16:creationId xmlns:a16="http://schemas.microsoft.com/office/drawing/2014/main" id="{63C196AF-4D4C-4362-BDBF-EC89D3AF7E17}"/>
                </a:ext>
              </a:extLst>
            </p:cNvPr>
            <p:cNvSpPr>
              <a:spLocks noEditPoints="1"/>
            </p:cNvSpPr>
            <p:nvPr/>
          </p:nvSpPr>
          <p:spPr bwMode="auto">
            <a:xfrm>
              <a:off x="557128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0" name="Freeform 16">
              <a:extLst>
                <a:ext uri="{FF2B5EF4-FFF2-40B4-BE49-F238E27FC236}">
                  <a16:creationId xmlns:a16="http://schemas.microsoft.com/office/drawing/2014/main" id="{ACA5D87D-1923-4B8B-9B95-C833F20B3FCA}"/>
                </a:ext>
              </a:extLst>
            </p:cNvPr>
            <p:cNvSpPr>
              <a:spLocks noEditPoints="1"/>
            </p:cNvSpPr>
            <p:nvPr/>
          </p:nvSpPr>
          <p:spPr bwMode="auto">
            <a:xfrm>
              <a:off x="592519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1" name="Freeform 16">
              <a:extLst>
                <a:ext uri="{FF2B5EF4-FFF2-40B4-BE49-F238E27FC236}">
                  <a16:creationId xmlns:a16="http://schemas.microsoft.com/office/drawing/2014/main" id="{5168EF6E-C030-46F7-940B-B2259B19D5DB}"/>
                </a:ext>
              </a:extLst>
            </p:cNvPr>
            <p:cNvSpPr>
              <a:spLocks noEditPoints="1"/>
            </p:cNvSpPr>
            <p:nvPr/>
          </p:nvSpPr>
          <p:spPr bwMode="auto">
            <a:xfrm>
              <a:off x="627909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2" name="Freeform 16">
              <a:extLst>
                <a:ext uri="{FF2B5EF4-FFF2-40B4-BE49-F238E27FC236}">
                  <a16:creationId xmlns:a16="http://schemas.microsoft.com/office/drawing/2014/main" id="{A141EFDE-9FF6-4BED-B3E7-F887DDD96035}"/>
                </a:ext>
              </a:extLst>
            </p:cNvPr>
            <p:cNvSpPr>
              <a:spLocks noEditPoints="1"/>
            </p:cNvSpPr>
            <p:nvPr/>
          </p:nvSpPr>
          <p:spPr bwMode="auto">
            <a:xfrm>
              <a:off x="663300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3" name="Freeform 16">
              <a:extLst>
                <a:ext uri="{FF2B5EF4-FFF2-40B4-BE49-F238E27FC236}">
                  <a16:creationId xmlns:a16="http://schemas.microsoft.com/office/drawing/2014/main" id="{F1BD7350-6598-41F6-9255-7CC3E3138875}"/>
                </a:ext>
              </a:extLst>
            </p:cNvPr>
            <p:cNvSpPr>
              <a:spLocks noEditPoints="1"/>
            </p:cNvSpPr>
            <p:nvPr/>
          </p:nvSpPr>
          <p:spPr bwMode="auto">
            <a:xfrm>
              <a:off x="698690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4" name="Freeform 16">
              <a:extLst>
                <a:ext uri="{FF2B5EF4-FFF2-40B4-BE49-F238E27FC236}">
                  <a16:creationId xmlns:a16="http://schemas.microsoft.com/office/drawing/2014/main" id="{22AC9D57-87D8-4EB4-9431-D6A909D9B344}"/>
                </a:ext>
              </a:extLst>
            </p:cNvPr>
            <p:cNvSpPr>
              <a:spLocks noEditPoints="1"/>
            </p:cNvSpPr>
            <p:nvPr/>
          </p:nvSpPr>
          <p:spPr bwMode="auto">
            <a:xfrm>
              <a:off x="734081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5" name="Freeform 16">
              <a:extLst>
                <a:ext uri="{FF2B5EF4-FFF2-40B4-BE49-F238E27FC236}">
                  <a16:creationId xmlns:a16="http://schemas.microsoft.com/office/drawing/2014/main" id="{5E5F28C9-581C-4582-AFD5-64DAF5C058C8}"/>
                </a:ext>
              </a:extLst>
            </p:cNvPr>
            <p:cNvSpPr>
              <a:spLocks noEditPoints="1"/>
            </p:cNvSpPr>
            <p:nvPr/>
          </p:nvSpPr>
          <p:spPr bwMode="auto">
            <a:xfrm>
              <a:off x="769472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6" name="Freeform 16">
              <a:extLst>
                <a:ext uri="{FF2B5EF4-FFF2-40B4-BE49-F238E27FC236}">
                  <a16:creationId xmlns:a16="http://schemas.microsoft.com/office/drawing/2014/main" id="{A3946BBE-EEEB-45AB-8953-28E740687DEF}"/>
                </a:ext>
              </a:extLst>
            </p:cNvPr>
            <p:cNvSpPr>
              <a:spLocks noEditPoints="1"/>
            </p:cNvSpPr>
            <p:nvPr/>
          </p:nvSpPr>
          <p:spPr bwMode="auto">
            <a:xfrm>
              <a:off x="804862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7" name="Freeform 16">
              <a:extLst>
                <a:ext uri="{FF2B5EF4-FFF2-40B4-BE49-F238E27FC236}">
                  <a16:creationId xmlns:a16="http://schemas.microsoft.com/office/drawing/2014/main" id="{6CBC4E02-AAC1-4F30-A6A1-640557D976C5}"/>
                </a:ext>
              </a:extLst>
            </p:cNvPr>
            <p:cNvSpPr>
              <a:spLocks noEditPoints="1"/>
            </p:cNvSpPr>
            <p:nvPr/>
          </p:nvSpPr>
          <p:spPr bwMode="auto">
            <a:xfrm>
              <a:off x="840253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8" name="Freeform 16">
              <a:extLst>
                <a:ext uri="{FF2B5EF4-FFF2-40B4-BE49-F238E27FC236}">
                  <a16:creationId xmlns:a16="http://schemas.microsoft.com/office/drawing/2014/main" id="{B048D2CD-AC09-4285-A6D5-6EA03B390362}"/>
                </a:ext>
              </a:extLst>
            </p:cNvPr>
            <p:cNvSpPr>
              <a:spLocks noEditPoints="1"/>
            </p:cNvSpPr>
            <p:nvPr/>
          </p:nvSpPr>
          <p:spPr bwMode="auto">
            <a:xfrm>
              <a:off x="875643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9" name="Freeform 16">
              <a:extLst>
                <a:ext uri="{FF2B5EF4-FFF2-40B4-BE49-F238E27FC236}">
                  <a16:creationId xmlns:a16="http://schemas.microsoft.com/office/drawing/2014/main" id="{15EF59CC-EAE4-472E-9711-C258CA656229}"/>
                </a:ext>
              </a:extLst>
            </p:cNvPr>
            <p:cNvSpPr>
              <a:spLocks noEditPoints="1"/>
            </p:cNvSpPr>
            <p:nvPr/>
          </p:nvSpPr>
          <p:spPr bwMode="auto">
            <a:xfrm>
              <a:off x="911034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0" name="Freeform 16">
              <a:extLst>
                <a:ext uri="{FF2B5EF4-FFF2-40B4-BE49-F238E27FC236}">
                  <a16:creationId xmlns:a16="http://schemas.microsoft.com/office/drawing/2014/main" id="{0C37583E-F9BD-44A9-BE2D-5885FBF11A0D}"/>
                </a:ext>
              </a:extLst>
            </p:cNvPr>
            <p:cNvSpPr>
              <a:spLocks noEditPoints="1"/>
            </p:cNvSpPr>
            <p:nvPr/>
          </p:nvSpPr>
          <p:spPr bwMode="auto">
            <a:xfrm>
              <a:off x="946425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1" name="Freeform 16">
              <a:extLst>
                <a:ext uri="{FF2B5EF4-FFF2-40B4-BE49-F238E27FC236}">
                  <a16:creationId xmlns:a16="http://schemas.microsoft.com/office/drawing/2014/main" id="{C8F816AA-7759-4D40-8B9F-93CE389699BC}"/>
                </a:ext>
              </a:extLst>
            </p:cNvPr>
            <p:cNvSpPr>
              <a:spLocks noEditPoints="1"/>
            </p:cNvSpPr>
            <p:nvPr/>
          </p:nvSpPr>
          <p:spPr bwMode="auto">
            <a:xfrm>
              <a:off x="981815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2" name="Freeform 16">
              <a:extLst>
                <a:ext uri="{FF2B5EF4-FFF2-40B4-BE49-F238E27FC236}">
                  <a16:creationId xmlns:a16="http://schemas.microsoft.com/office/drawing/2014/main" id="{B65B9489-7839-490A-B77D-E0E3DFA52E40}"/>
                </a:ext>
              </a:extLst>
            </p:cNvPr>
            <p:cNvSpPr>
              <a:spLocks noEditPoints="1"/>
            </p:cNvSpPr>
            <p:nvPr/>
          </p:nvSpPr>
          <p:spPr bwMode="auto">
            <a:xfrm>
              <a:off x="1017206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3" name="Freeform 16">
              <a:extLst>
                <a:ext uri="{FF2B5EF4-FFF2-40B4-BE49-F238E27FC236}">
                  <a16:creationId xmlns:a16="http://schemas.microsoft.com/office/drawing/2014/main" id="{BECB7B9E-23EE-46B4-90EA-B68B9533FE1F}"/>
                </a:ext>
              </a:extLst>
            </p:cNvPr>
            <p:cNvSpPr>
              <a:spLocks noEditPoints="1"/>
            </p:cNvSpPr>
            <p:nvPr/>
          </p:nvSpPr>
          <p:spPr bwMode="auto">
            <a:xfrm>
              <a:off x="1052596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4" name="Freeform 16">
              <a:extLst>
                <a:ext uri="{FF2B5EF4-FFF2-40B4-BE49-F238E27FC236}">
                  <a16:creationId xmlns:a16="http://schemas.microsoft.com/office/drawing/2014/main" id="{37F81689-425B-4586-BA28-A52EA6461BD3}"/>
                </a:ext>
              </a:extLst>
            </p:cNvPr>
            <p:cNvSpPr>
              <a:spLocks noEditPoints="1"/>
            </p:cNvSpPr>
            <p:nvPr/>
          </p:nvSpPr>
          <p:spPr bwMode="auto">
            <a:xfrm>
              <a:off x="10879862"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5" name="Freeform 16">
              <a:extLst>
                <a:ext uri="{FF2B5EF4-FFF2-40B4-BE49-F238E27FC236}">
                  <a16:creationId xmlns:a16="http://schemas.microsoft.com/office/drawing/2014/main" id="{F4E46C55-E55C-4DB9-84CB-12BA4E8360B2}"/>
                </a:ext>
              </a:extLst>
            </p:cNvPr>
            <p:cNvSpPr>
              <a:spLocks noEditPoints="1"/>
            </p:cNvSpPr>
            <p:nvPr/>
          </p:nvSpPr>
          <p:spPr bwMode="auto">
            <a:xfrm>
              <a:off x="-9121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6" name="AutoShape 3">
              <a:extLst>
                <a:ext uri="{FF2B5EF4-FFF2-40B4-BE49-F238E27FC236}">
                  <a16:creationId xmlns:a16="http://schemas.microsoft.com/office/drawing/2014/main" id="{9F7F7C91-FA75-4191-AB66-8DE3A6C2C917}"/>
                </a:ext>
              </a:extLst>
            </p:cNvPr>
            <p:cNvSpPr>
              <a:spLocks noChangeAspect="1" noChangeArrowheads="1" noTextEdit="1"/>
            </p:cNvSpPr>
            <p:nvPr/>
          </p:nvSpPr>
          <p:spPr bwMode="auto">
            <a:xfrm>
              <a:off x="9912350" y="127000"/>
              <a:ext cx="400050" cy="427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267" name="Group 266">
              <a:extLst>
                <a:ext uri="{FF2B5EF4-FFF2-40B4-BE49-F238E27FC236}">
                  <a16:creationId xmlns:a16="http://schemas.microsoft.com/office/drawing/2014/main" id="{B79D6001-5C23-4D4D-89FC-00A862D67E58}"/>
                </a:ext>
              </a:extLst>
            </p:cNvPr>
            <p:cNvGrpSpPr/>
            <p:nvPr/>
          </p:nvGrpSpPr>
          <p:grpSpPr>
            <a:xfrm>
              <a:off x="-664463" y="1060450"/>
              <a:ext cx="2884436" cy="4051302"/>
              <a:chOff x="-831850" y="581026"/>
              <a:chExt cx="3567113" cy="5010150"/>
            </a:xfrm>
          </p:grpSpPr>
          <p:sp>
            <p:nvSpPr>
              <p:cNvPr id="272" name="Freeform 10">
                <a:extLst>
                  <a:ext uri="{FF2B5EF4-FFF2-40B4-BE49-F238E27FC236}">
                    <a16:creationId xmlns:a16="http://schemas.microsoft.com/office/drawing/2014/main" id="{93E9F37A-6F37-4C9E-8DC1-2BE2587463EB}"/>
                  </a:ext>
                </a:extLst>
              </p:cNvPr>
              <p:cNvSpPr>
                <a:spLocks/>
              </p:cNvSpPr>
              <p:nvPr/>
            </p:nvSpPr>
            <p:spPr bwMode="auto">
              <a:xfrm>
                <a:off x="-831850" y="2471738"/>
                <a:ext cx="3567113" cy="3119438"/>
              </a:xfrm>
              <a:custGeom>
                <a:avLst/>
                <a:gdLst>
                  <a:gd name="T0" fmla="*/ 434 w 464"/>
                  <a:gd name="T1" fmla="*/ 406 h 406"/>
                  <a:gd name="T2" fmla="*/ 30 w 464"/>
                  <a:gd name="T3" fmla="*/ 406 h 406"/>
                  <a:gd name="T4" fmla="*/ 0 w 464"/>
                  <a:gd name="T5" fmla="*/ 376 h 406"/>
                  <a:gd name="T6" fmla="*/ 0 w 464"/>
                  <a:gd name="T7" fmla="*/ 30 h 406"/>
                  <a:gd name="T8" fmla="*/ 30 w 464"/>
                  <a:gd name="T9" fmla="*/ 0 h 406"/>
                  <a:gd name="T10" fmla="*/ 434 w 464"/>
                  <a:gd name="T11" fmla="*/ 0 h 406"/>
                  <a:gd name="T12" fmla="*/ 464 w 464"/>
                  <a:gd name="T13" fmla="*/ 30 h 406"/>
                  <a:gd name="T14" fmla="*/ 464 w 464"/>
                  <a:gd name="T15" fmla="*/ 376 h 406"/>
                  <a:gd name="T16" fmla="*/ 434 w 464"/>
                  <a:gd name="T17"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4" h="406">
                    <a:moveTo>
                      <a:pt x="434" y="406"/>
                    </a:moveTo>
                    <a:cubicBezTo>
                      <a:pt x="30" y="406"/>
                      <a:pt x="30" y="406"/>
                      <a:pt x="30" y="406"/>
                    </a:cubicBezTo>
                    <a:cubicBezTo>
                      <a:pt x="13" y="406"/>
                      <a:pt x="0" y="393"/>
                      <a:pt x="0" y="376"/>
                    </a:cubicBezTo>
                    <a:cubicBezTo>
                      <a:pt x="0" y="30"/>
                      <a:pt x="0" y="30"/>
                      <a:pt x="0" y="30"/>
                    </a:cubicBezTo>
                    <a:cubicBezTo>
                      <a:pt x="0" y="14"/>
                      <a:pt x="13" y="0"/>
                      <a:pt x="30" y="0"/>
                    </a:cubicBezTo>
                    <a:cubicBezTo>
                      <a:pt x="434" y="0"/>
                      <a:pt x="434" y="0"/>
                      <a:pt x="434" y="0"/>
                    </a:cubicBezTo>
                    <a:cubicBezTo>
                      <a:pt x="450" y="0"/>
                      <a:pt x="464" y="14"/>
                      <a:pt x="464" y="30"/>
                    </a:cubicBezTo>
                    <a:cubicBezTo>
                      <a:pt x="464" y="376"/>
                      <a:pt x="464" y="376"/>
                      <a:pt x="464" y="376"/>
                    </a:cubicBezTo>
                    <a:cubicBezTo>
                      <a:pt x="464" y="393"/>
                      <a:pt x="450" y="406"/>
                      <a:pt x="434" y="406"/>
                    </a:cubicBezTo>
                    <a:close/>
                  </a:path>
                </a:pathLst>
              </a:custGeom>
              <a:noFill/>
              <a:ln w="184150" cap="flat">
                <a:solidFill>
                  <a:srgbClr val="C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3" name="Freeform 11">
                <a:extLst>
                  <a:ext uri="{FF2B5EF4-FFF2-40B4-BE49-F238E27FC236}">
                    <a16:creationId xmlns:a16="http://schemas.microsoft.com/office/drawing/2014/main" id="{9622CA32-E887-4015-BE52-CE59C58A50BC}"/>
                  </a:ext>
                </a:extLst>
              </p:cNvPr>
              <p:cNvSpPr>
                <a:spLocks/>
              </p:cNvSpPr>
              <p:nvPr/>
            </p:nvSpPr>
            <p:spPr bwMode="auto">
              <a:xfrm>
                <a:off x="490538" y="3262313"/>
                <a:ext cx="914400" cy="1590675"/>
              </a:xfrm>
              <a:custGeom>
                <a:avLst/>
                <a:gdLst>
                  <a:gd name="T0" fmla="*/ 119 w 119"/>
                  <a:gd name="T1" fmla="*/ 60 h 207"/>
                  <a:gd name="T2" fmla="*/ 60 w 119"/>
                  <a:gd name="T3" fmla="*/ 0 h 207"/>
                  <a:gd name="T4" fmla="*/ 0 w 119"/>
                  <a:gd name="T5" fmla="*/ 60 h 207"/>
                  <a:gd name="T6" fmla="*/ 30 w 119"/>
                  <a:gd name="T7" fmla="*/ 112 h 207"/>
                  <a:gd name="T8" fmla="*/ 11 w 119"/>
                  <a:gd name="T9" fmla="*/ 207 h 207"/>
                  <a:gd name="T10" fmla="*/ 108 w 119"/>
                  <a:gd name="T11" fmla="*/ 207 h 207"/>
                  <a:gd name="T12" fmla="*/ 89 w 119"/>
                  <a:gd name="T13" fmla="*/ 112 h 207"/>
                  <a:gd name="T14" fmla="*/ 119 w 119"/>
                  <a:gd name="T15" fmla="*/ 60 h 20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9" h="207">
                    <a:moveTo>
                      <a:pt x="119" y="60"/>
                    </a:moveTo>
                    <a:cubicBezTo>
                      <a:pt x="119" y="27"/>
                      <a:pt x="93" y="0"/>
                      <a:pt x="60" y="0"/>
                    </a:cubicBezTo>
                    <a:cubicBezTo>
                      <a:pt x="27" y="0"/>
                      <a:pt x="0" y="27"/>
                      <a:pt x="0" y="60"/>
                    </a:cubicBezTo>
                    <a:cubicBezTo>
                      <a:pt x="0" y="82"/>
                      <a:pt x="12" y="102"/>
                      <a:pt x="30" y="112"/>
                    </a:cubicBezTo>
                    <a:cubicBezTo>
                      <a:pt x="11" y="207"/>
                      <a:pt x="11" y="207"/>
                      <a:pt x="11" y="207"/>
                    </a:cubicBezTo>
                    <a:cubicBezTo>
                      <a:pt x="108" y="207"/>
                      <a:pt x="108" y="207"/>
                      <a:pt x="108" y="207"/>
                    </a:cubicBezTo>
                    <a:cubicBezTo>
                      <a:pt x="89" y="112"/>
                      <a:pt x="89" y="112"/>
                      <a:pt x="89" y="112"/>
                    </a:cubicBezTo>
                    <a:cubicBezTo>
                      <a:pt x="107" y="102"/>
                      <a:pt x="119" y="82"/>
                      <a:pt x="119" y="60"/>
                    </a:cubicBezTo>
                    <a:close/>
                  </a:path>
                </a:pathLst>
              </a:custGeom>
              <a:solidFill>
                <a:srgbClr val="920000"/>
              </a:solidFill>
              <a:ln w="184150" cap="flat">
                <a:solidFill>
                  <a:srgbClr val="C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4" name="Freeform 12">
                <a:extLst>
                  <a:ext uri="{FF2B5EF4-FFF2-40B4-BE49-F238E27FC236}">
                    <a16:creationId xmlns:a16="http://schemas.microsoft.com/office/drawing/2014/main" id="{15857072-129D-4B83-AEDA-E98AD3A5AEF2}"/>
                  </a:ext>
                </a:extLst>
              </p:cNvPr>
              <p:cNvSpPr>
                <a:spLocks/>
              </p:cNvSpPr>
              <p:nvPr/>
            </p:nvSpPr>
            <p:spPr bwMode="auto">
              <a:xfrm>
                <a:off x="-239713" y="581026"/>
                <a:ext cx="2382838" cy="1958975"/>
              </a:xfrm>
              <a:custGeom>
                <a:avLst/>
                <a:gdLst>
                  <a:gd name="T0" fmla="*/ 0 w 310"/>
                  <a:gd name="T1" fmla="*/ 253 h 255"/>
                  <a:gd name="T2" fmla="*/ 0 w 310"/>
                  <a:gd name="T3" fmla="*/ 155 h 255"/>
                  <a:gd name="T4" fmla="*/ 155 w 310"/>
                  <a:gd name="T5" fmla="*/ 0 h 255"/>
                  <a:gd name="T6" fmla="*/ 310 w 310"/>
                  <a:gd name="T7" fmla="*/ 155 h 255"/>
                  <a:gd name="T8" fmla="*/ 310 w 310"/>
                  <a:gd name="T9" fmla="*/ 255 h 255"/>
                </a:gdLst>
                <a:ahLst/>
                <a:cxnLst>
                  <a:cxn ang="0">
                    <a:pos x="T0" y="T1"/>
                  </a:cxn>
                  <a:cxn ang="0">
                    <a:pos x="T2" y="T3"/>
                  </a:cxn>
                  <a:cxn ang="0">
                    <a:pos x="T4" y="T5"/>
                  </a:cxn>
                  <a:cxn ang="0">
                    <a:pos x="T6" y="T7"/>
                  </a:cxn>
                  <a:cxn ang="0">
                    <a:pos x="T8" y="T9"/>
                  </a:cxn>
                </a:cxnLst>
                <a:rect l="0" t="0" r="r" b="b"/>
                <a:pathLst>
                  <a:path w="310" h="255">
                    <a:moveTo>
                      <a:pt x="0" y="253"/>
                    </a:moveTo>
                    <a:cubicBezTo>
                      <a:pt x="0" y="155"/>
                      <a:pt x="0" y="155"/>
                      <a:pt x="0" y="155"/>
                    </a:cubicBezTo>
                    <a:cubicBezTo>
                      <a:pt x="0" y="69"/>
                      <a:pt x="69" y="0"/>
                      <a:pt x="155" y="0"/>
                    </a:cubicBezTo>
                    <a:cubicBezTo>
                      <a:pt x="240" y="0"/>
                      <a:pt x="310" y="69"/>
                      <a:pt x="310" y="155"/>
                    </a:cubicBezTo>
                    <a:cubicBezTo>
                      <a:pt x="310" y="255"/>
                      <a:pt x="310" y="255"/>
                      <a:pt x="310" y="255"/>
                    </a:cubicBezTo>
                  </a:path>
                </a:pathLst>
              </a:custGeom>
              <a:noFill/>
              <a:ln w="184150" cap="flat">
                <a:solidFill>
                  <a:srgbClr val="C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268" name="Rectangle 267">
              <a:extLst>
                <a:ext uri="{FF2B5EF4-FFF2-40B4-BE49-F238E27FC236}">
                  <a16:creationId xmlns:a16="http://schemas.microsoft.com/office/drawing/2014/main" id="{395FD607-A9EB-4369-8C8B-71A1A9564207}"/>
                </a:ext>
              </a:extLst>
            </p:cNvPr>
            <p:cNvSpPr/>
            <p:nvPr/>
          </p:nvSpPr>
          <p:spPr>
            <a:xfrm>
              <a:off x="-1327308" y="-152400"/>
              <a:ext cx="1325690" cy="6527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9" name="Rectangle 268">
              <a:extLst>
                <a:ext uri="{FF2B5EF4-FFF2-40B4-BE49-F238E27FC236}">
                  <a16:creationId xmlns:a16="http://schemas.microsoft.com/office/drawing/2014/main" id="{5CCAC69A-2B74-4981-825D-C3244AD95072}"/>
                </a:ext>
              </a:extLst>
            </p:cNvPr>
            <p:cNvSpPr/>
            <p:nvPr/>
          </p:nvSpPr>
          <p:spPr>
            <a:xfrm>
              <a:off x="10973671" y="-152400"/>
              <a:ext cx="1325690" cy="6527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0" name="Rectangle 269">
              <a:extLst>
                <a:ext uri="{FF2B5EF4-FFF2-40B4-BE49-F238E27FC236}">
                  <a16:creationId xmlns:a16="http://schemas.microsoft.com/office/drawing/2014/main" id="{660DB5A1-D3C7-4B82-A883-81AAAD318502}"/>
                </a:ext>
              </a:extLst>
            </p:cNvPr>
            <p:cNvSpPr/>
            <p:nvPr/>
          </p:nvSpPr>
          <p:spPr>
            <a:xfrm rot="16200000">
              <a:off x="5129275" y="-5934192"/>
              <a:ext cx="405411" cy="114640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1" name="Rectangle 270">
              <a:extLst>
                <a:ext uri="{FF2B5EF4-FFF2-40B4-BE49-F238E27FC236}">
                  <a16:creationId xmlns:a16="http://schemas.microsoft.com/office/drawing/2014/main" id="{02F05F0F-A34E-4FE9-AFF6-B23AF6C59A1F}"/>
                </a:ext>
              </a:extLst>
            </p:cNvPr>
            <p:cNvSpPr/>
            <p:nvPr/>
          </p:nvSpPr>
          <p:spPr>
            <a:xfrm rot="16200000">
              <a:off x="5129270" y="643723"/>
              <a:ext cx="405411" cy="114640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p:cNvSpPr>
            <a:spLocks noGrp="1"/>
          </p:cNvSpPr>
          <p:nvPr>
            <p:ph type="title"/>
          </p:nvPr>
        </p:nvSpPr>
        <p:spPr>
          <a:xfrm>
            <a:off x="2862072" y="3767328"/>
            <a:ext cx="7461504" cy="590931"/>
          </a:xfrm>
        </p:spPr>
        <p:txBody>
          <a:bodyPr/>
          <a:lstStyle>
            <a:lvl1pPr algn="l">
              <a:defRPr sz="2800">
                <a:solidFill>
                  <a:schemeClr val="tx1"/>
                </a:solidFill>
              </a:defRPr>
            </a:lvl1pPr>
          </a:lstStyle>
          <a:p>
            <a:r>
              <a:rPr lang="en-US"/>
              <a:t>Click to edit Master title style</a:t>
            </a:r>
            <a:endParaRPr lang="en-US" dirty="0"/>
          </a:p>
        </p:txBody>
      </p:sp>
      <p:sp>
        <p:nvSpPr>
          <p:cNvPr id="5" name="Text Placeholder 4"/>
          <p:cNvSpPr>
            <a:spLocks noGrp="1"/>
          </p:cNvSpPr>
          <p:nvPr>
            <p:ph type="body" sz="quarter" idx="10"/>
          </p:nvPr>
        </p:nvSpPr>
        <p:spPr>
          <a:xfrm>
            <a:off x="2862072" y="4361688"/>
            <a:ext cx="7461504" cy="525463"/>
          </a:xfrm>
        </p:spPr>
        <p:txBody>
          <a:bodyPr/>
          <a:lstStyle>
            <a:lvl1pPr marL="0" indent="0" algn="l">
              <a:buFontTx/>
              <a:buNone/>
              <a:defRPr sz="2400" b="0">
                <a:solidFill>
                  <a:schemeClr val="tx1"/>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2407426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Video">
    <p:spTree>
      <p:nvGrpSpPr>
        <p:cNvPr id="1" name=""/>
        <p:cNvGrpSpPr/>
        <p:nvPr/>
      </p:nvGrpSpPr>
      <p:grpSpPr>
        <a:xfrm>
          <a:off x="0" y="0"/>
          <a:ext cx="0" cy="0"/>
          <a:chOff x="0" y="0"/>
          <a:chExt cx="0" cy="0"/>
        </a:xfrm>
      </p:grpSpPr>
    </p:spTree>
    <p:extLst>
      <p:ext uri="{BB962C8B-B14F-4D97-AF65-F5344CB8AC3E}">
        <p14:creationId xmlns:p14="http://schemas.microsoft.com/office/powerpoint/2010/main" val="479346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3" name="Rectangle 2"/>
          <p:cNvSpPr/>
          <p:nvPr/>
        </p:nvSpPr>
        <p:spPr>
          <a:xfrm>
            <a:off x="0" y="0"/>
            <a:ext cx="10972800" cy="559791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538902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reserve="1">
  <p:cSld name="DEMO Placeholder">
    <p:spTree>
      <p:nvGrpSpPr>
        <p:cNvPr id="1" name=""/>
        <p:cNvGrpSpPr/>
        <p:nvPr/>
      </p:nvGrpSpPr>
      <p:grpSpPr>
        <a:xfrm>
          <a:off x="0" y="0"/>
          <a:ext cx="0" cy="0"/>
          <a:chOff x="0" y="0"/>
          <a:chExt cx="0" cy="0"/>
        </a:xfrm>
      </p:grpSpPr>
      <p:sp>
        <p:nvSpPr>
          <p:cNvPr id="4" name="Rectangle 3"/>
          <p:cNvSpPr/>
          <p:nvPr/>
        </p:nvSpPr>
        <p:spPr>
          <a:xfrm>
            <a:off x="0" y="0"/>
            <a:ext cx="10972800" cy="570500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5169473"/>
            <a:ext cx="9976104" cy="535531"/>
          </a:xfrm>
        </p:spPr>
        <p:txBody>
          <a:bodyPr anchor="ctr"/>
          <a:lstStyle>
            <a:lvl1pPr algn="ctr">
              <a:defRPr sz="2800">
                <a:solidFill>
                  <a:schemeClr val="bg1"/>
                </a:solidFill>
              </a:defRPr>
            </a:lvl1pPr>
          </a:lstStyle>
          <a:p>
            <a:r>
              <a:rPr lang="en-US"/>
              <a:t>Click to edit Master title style</a:t>
            </a:r>
            <a:endParaRPr lang="en-US" dirty="0"/>
          </a:p>
        </p:txBody>
      </p:sp>
      <p:sp>
        <p:nvSpPr>
          <p:cNvPr id="5" name="Rectangle 4">
            <a:extLst>
              <a:ext uri="{FF2B5EF4-FFF2-40B4-BE49-F238E27FC236}">
                <a16:creationId xmlns:a16="http://schemas.microsoft.com/office/drawing/2014/main" id="{EE64922C-5D9B-400C-8CF7-5E91D42E05EB}"/>
              </a:ext>
            </a:extLst>
          </p:cNvPr>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568308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pic>
        <p:nvPicPr>
          <p:cNvPr id="3" name="Picture 2" descr="A close up of an object&#10;&#10;Description automatically generated">
            <a:extLst>
              <a:ext uri="{FF2B5EF4-FFF2-40B4-BE49-F238E27FC236}">
                <a16:creationId xmlns:a16="http://schemas.microsoft.com/office/drawing/2014/main" id="{DB5BC97F-BE1C-4CC1-A0F8-EF37ABD2FDBA}"/>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10972800" cy="6172200"/>
          </a:xfrm>
          <a:prstGeom prst="rect">
            <a:avLst/>
          </a:prstGeom>
        </p:spPr>
      </p:pic>
    </p:spTree>
    <p:extLst>
      <p:ext uri="{BB962C8B-B14F-4D97-AF65-F5344CB8AC3E}">
        <p14:creationId xmlns:p14="http://schemas.microsoft.com/office/powerpoint/2010/main" val="3177787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Title, Subtitle, and Content">
  <p:cSld name="1_Title, Subtitle, and Content">
    <p:spTree>
      <p:nvGrpSpPr>
        <p:cNvPr id="1" name="Shape 28"/>
        <p:cNvGrpSpPr/>
        <p:nvPr/>
      </p:nvGrpSpPr>
      <p:grpSpPr>
        <a:xfrm>
          <a:off x="0" y="0"/>
          <a:ext cx="0" cy="0"/>
          <a:chOff x="0" y="0"/>
          <a:chExt cx="0" cy="0"/>
        </a:xfrm>
      </p:grpSpPr>
      <p:sp>
        <p:nvSpPr>
          <p:cNvPr id="29" name="Google Shape;29;p4"/>
          <p:cNvSpPr txBox="1">
            <a:spLocks noGrp="1"/>
          </p:cNvSpPr>
          <p:nvPr>
            <p:ph type="title"/>
          </p:nvPr>
        </p:nvSpPr>
        <p:spPr>
          <a:xfrm>
            <a:off x="498348" y="661226"/>
            <a:ext cx="9976104" cy="590931"/>
          </a:xfrm>
          <a:prstGeom prst="rect">
            <a:avLst/>
          </a:prstGeom>
          <a:noFill/>
          <a:ln>
            <a:noFill/>
          </a:ln>
        </p:spPr>
        <p:txBody>
          <a:bodyPr spcFirstLastPara="1" wrap="square" lIns="91425" tIns="91425" rIns="91425" bIns="91425" anchor="b" anchorCtr="0"/>
          <a:lstStyle>
            <a:lvl1pPr marR="0" lvl="0" algn="ctr" rtl="0">
              <a:lnSpc>
                <a:spcPct val="90000"/>
              </a:lnSpc>
              <a:spcBef>
                <a:spcPts val="0"/>
              </a:spcBef>
              <a:spcAft>
                <a:spcPts val="0"/>
              </a:spcAft>
              <a:buClr>
                <a:srgbClr val="000000"/>
              </a:buClr>
              <a:buSzPts val="1400"/>
              <a:buFont typeface="Arial"/>
              <a:buNone/>
              <a:defRPr sz="3600" b="1" i="0" u="none" strike="noStrike" cap="none">
                <a:solidFill>
                  <a:schemeClr val="dk2"/>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9pPr>
          </a:lstStyle>
          <a:p>
            <a:r>
              <a:rPr lang="en-US"/>
              <a:t>Click to edit Master title style</a:t>
            </a:r>
            <a:endParaRPr/>
          </a:p>
        </p:txBody>
      </p:sp>
      <p:sp>
        <p:nvSpPr>
          <p:cNvPr id="30" name="Google Shape;30;p4"/>
          <p:cNvSpPr txBox="1">
            <a:spLocks noGrp="1"/>
          </p:cNvSpPr>
          <p:nvPr>
            <p:ph type="body" idx="1"/>
          </p:nvPr>
        </p:nvSpPr>
        <p:spPr>
          <a:xfrm>
            <a:off x="516750" y="2103036"/>
            <a:ext cx="9976104" cy="3596786"/>
          </a:xfrm>
          <a:prstGeom prst="rect">
            <a:avLst/>
          </a:prstGeom>
          <a:noFill/>
          <a:ln>
            <a:noFill/>
          </a:ln>
        </p:spPr>
        <p:txBody>
          <a:bodyPr spcFirstLastPara="1" wrap="square" lIns="91425" tIns="91425" rIns="91425" bIns="91425" anchor="t" anchorCtr="0"/>
          <a:lstStyle>
            <a:lvl1pPr marL="457200" marR="0" lvl="0" indent="-355600" algn="l" rtl="0">
              <a:lnSpc>
                <a:spcPct val="90000"/>
              </a:lnSpc>
              <a:spcBef>
                <a:spcPts val="900"/>
              </a:spcBef>
              <a:spcAft>
                <a:spcPts val="0"/>
              </a:spcAft>
              <a:buClr>
                <a:schemeClr val="dk1"/>
              </a:buClr>
              <a:buSzPts val="2000"/>
              <a:buFont typeface="Trebuchet MS"/>
              <a:buChar char="—"/>
              <a:defRPr sz="2000" b="0" i="0" u="none" strike="noStrike" cap="none">
                <a:solidFill>
                  <a:schemeClr val="dk2"/>
                </a:solidFill>
                <a:latin typeface="Trebuchet MS"/>
                <a:ea typeface="Trebuchet MS"/>
                <a:cs typeface="Trebuchet MS"/>
                <a:sym typeface="Trebuchet MS"/>
              </a:defRPr>
            </a:lvl1pPr>
            <a:lvl2pPr marL="914400" marR="0" lvl="1" indent="-342900" algn="l" rtl="0">
              <a:lnSpc>
                <a:spcPct val="90000"/>
              </a:lnSpc>
              <a:spcBef>
                <a:spcPts val="900"/>
              </a:spcBef>
              <a:spcAft>
                <a:spcPts val="0"/>
              </a:spcAft>
              <a:buClr>
                <a:schemeClr val="dk1"/>
              </a:buClr>
              <a:buSzPts val="1800"/>
              <a:buFont typeface="Trebuchet MS"/>
              <a:buChar char="—"/>
              <a:defRPr sz="1800" b="0" i="0" u="none" strike="noStrike" cap="none">
                <a:solidFill>
                  <a:schemeClr val="dk2"/>
                </a:solidFill>
                <a:latin typeface="Trebuchet MS"/>
                <a:ea typeface="Trebuchet MS"/>
                <a:cs typeface="Trebuchet MS"/>
                <a:sym typeface="Trebuchet MS"/>
              </a:defRPr>
            </a:lvl2pPr>
            <a:lvl3pPr marL="1371600" marR="0" lvl="2" indent="-330200" algn="l" rtl="0">
              <a:lnSpc>
                <a:spcPct val="90000"/>
              </a:lnSpc>
              <a:spcBef>
                <a:spcPts val="900"/>
              </a:spcBef>
              <a:spcAft>
                <a:spcPts val="0"/>
              </a:spcAft>
              <a:buClr>
                <a:schemeClr val="dk1"/>
              </a:buClr>
              <a:buSzPts val="1600"/>
              <a:buFont typeface="Trebuchet MS"/>
              <a:buChar char="—"/>
              <a:defRPr sz="1600" b="0" i="0" u="none" strike="noStrike" cap="none">
                <a:solidFill>
                  <a:schemeClr val="dk2"/>
                </a:solidFill>
                <a:latin typeface="Trebuchet MS"/>
                <a:ea typeface="Trebuchet MS"/>
                <a:cs typeface="Trebuchet MS"/>
                <a:sym typeface="Trebuchet MS"/>
              </a:defRPr>
            </a:lvl3pPr>
            <a:lvl4pPr marL="1828800" marR="0" lvl="3" indent="-342900" algn="l" rtl="0">
              <a:lnSpc>
                <a:spcPct val="100000"/>
              </a:lnSpc>
              <a:spcBef>
                <a:spcPts val="900"/>
              </a:spcBef>
              <a:spcAft>
                <a:spcPts val="0"/>
              </a:spcAft>
              <a:buClr>
                <a:schemeClr val="dk1"/>
              </a:buClr>
              <a:buSzPts val="1800"/>
              <a:buFont typeface="Noto Sans Symbols"/>
              <a:buChar char="▪"/>
              <a:defRPr sz="1800" b="0" i="0" u="none" strike="noStrike" cap="none">
                <a:solidFill>
                  <a:schemeClr val="lt1"/>
                </a:solidFill>
                <a:latin typeface="Trebuchet MS"/>
                <a:ea typeface="Trebuchet MS"/>
                <a:cs typeface="Trebuchet MS"/>
                <a:sym typeface="Trebuchet MS"/>
              </a:defRPr>
            </a:lvl4pPr>
            <a:lvl5pPr marL="2286000" marR="0" lvl="4" indent="-355600" algn="l" rtl="0">
              <a:lnSpc>
                <a:spcPct val="100000"/>
              </a:lnSpc>
              <a:spcBef>
                <a:spcPts val="400"/>
              </a:spcBef>
              <a:spcAft>
                <a:spcPts val="0"/>
              </a:spcAft>
              <a:buClr>
                <a:schemeClr val="dk1"/>
              </a:buClr>
              <a:buSzPts val="2000"/>
              <a:buFont typeface="Noto Sans Symbols"/>
              <a:buChar char="▪"/>
              <a:defRPr sz="2000" b="0" i="0" u="none" strike="noStrike" cap="none">
                <a:solidFill>
                  <a:schemeClr val="lt1"/>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pPr lvl="0"/>
            <a:r>
              <a:rPr lang="en-US"/>
              <a:t>Click to edit Master text styles</a:t>
            </a:r>
          </a:p>
        </p:txBody>
      </p:sp>
      <p:sp>
        <p:nvSpPr>
          <p:cNvPr id="31" name="Google Shape;31;p4"/>
          <p:cNvSpPr txBox="1">
            <a:spLocks noGrp="1"/>
          </p:cNvSpPr>
          <p:nvPr>
            <p:ph type="body" idx="2"/>
          </p:nvPr>
        </p:nvSpPr>
        <p:spPr>
          <a:xfrm>
            <a:off x="498348" y="1183333"/>
            <a:ext cx="9976104" cy="525463"/>
          </a:xfrm>
          <a:prstGeom prst="rect">
            <a:avLst/>
          </a:prstGeom>
          <a:noFill/>
          <a:ln>
            <a:noFill/>
          </a:ln>
        </p:spPr>
        <p:txBody>
          <a:bodyPr spcFirstLastPara="1" wrap="square" lIns="91425" tIns="91425" rIns="91425" bIns="91425" anchor="t" anchorCtr="0"/>
          <a:lstStyle>
            <a:lvl1pPr marL="457200" marR="0" lvl="0" indent="-228600" algn="ctr" rtl="0">
              <a:lnSpc>
                <a:spcPct val="90000"/>
              </a:lnSpc>
              <a:spcBef>
                <a:spcPts val="900"/>
              </a:spcBef>
              <a:spcAft>
                <a:spcPts val="0"/>
              </a:spcAft>
              <a:buClr>
                <a:schemeClr val="dk1"/>
              </a:buClr>
              <a:buSzPts val="1400"/>
              <a:buFont typeface="Trebuchet MS"/>
              <a:buNone/>
              <a:defRPr sz="2400" b="0" i="0" u="none" strike="noStrike" cap="none">
                <a:solidFill>
                  <a:schemeClr val="lt2"/>
                </a:solidFill>
                <a:latin typeface="Trebuchet MS"/>
                <a:ea typeface="Trebuchet MS"/>
                <a:cs typeface="Trebuchet MS"/>
                <a:sym typeface="Trebuchet MS"/>
              </a:defRPr>
            </a:lvl1pPr>
            <a:lvl2pPr marL="914400" marR="0" lvl="1" indent="-228600" algn="ctr" rtl="0">
              <a:lnSpc>
                <a:spcPct val="90000"/>
              </a:lnSpc>
              <a:spcBef>
                <a:spcPts val="900"/>
              </a:spcBef>
              <a:spcAft>
                <a:spcPts val="0"/>
              </a:spcAft>
              <a:buClr>
                <a:schemeClr val="dk1"/>
              </a:buClr>
              <a:buSzPts val="1400"/>
              <a:buFont typeface="Trebuchet MS"/>
              <a:buNone/>
              <a:defRPr sz="2800" b="0" i="0" u="none" strike="noStrike" cap="none">
                <a:solidFill>
                  <a:schemeClr val="lt2"/>
                </a:solidFill>
                <a:latin typeface="Trebuchet MS"/>
                <a:ea typeface="Trebuchet MS"/>
                <a:cs typeface="Trebuchet MS"/>
                <a:sym typeface="Trebuchet MS"/>
              </a:defRPr>
            </a:lvl2pPr>
            <a:lvl3pPr marL="1371600" marR="0" lvl="2" indent="-228600" algn="ctr" rtl="0">
              <a:lnSpc>
                <a:spcPct val="90000"/>
              </a:lnSpc>
              <a:spcBef>
                <a:spcPts val="900"/>
              </a:spcBef>
              <a:spcAft>
                <a:spcPts val="0"/>
              </a:spcAft>
              <a:buClr>
                <a:schemeClr val="dk1"/>
              </a:buClr>
              <a:buSzPts val="1400"/>
              <a:buFont typeface="Trebuchet MS"/>
              <a:buNone/>
              <a:defRPr sz="2800" b="0" i="0" u="none" strike="noStrike" cap="none">
                <a:solidFill>
                  <a:schemeClr val="lt2"/>
                </a:solidFill>
                <a:latin typeface="Trebuchet MS"/>
                <a:ea typeface="Trebuchet MS"/>
                <a:cs typeface="Trebuchet MS"/>
                <a:sym typeface="Trebuchet MS"/>
              </a:defRPr>
            </a:lvl3pPr>
            <a:lvl4pPr marL="1828800" marR="0" lvl="3" indent="-228600" algn="ctr" rtl="0">
              <a:lnSpc>
                <a:spcPct val="100000"/>
              </a:lnSpc>
              <a:spcBef>
                <a:spcPts val="900"/>
              </a:spcBef>
              <a:spcAft>
                <a:spcPts val="0"/>
              </a:spcAft>
              <a:buClr>
                <a:schemeClr val="lt2"/>
              </a:buClr>
              <a:buSzPts val="2000"/>
              <a:buFont typeface="Trebuchet MS"/>
              <a:buNone/>
              <a:defRPr sz="2800" b="0" i="0" u="none" strike="noStrike" cap="none">
                <a:solidFill>
                  <a:schemeClr val="lt2"/>
                </a:solidFill>
                <a:latin typeface="Trebuchet MS"/>
                <a:ea typeface="Trebuchet MS"/>
                <a:cs typeface="Trebuchet MS"/>
                <a:sym typeface="Trebuchet MS"/>
              </a:defRPr>
            </a:lvl4pPr>
            <a:lvl5pPr marL="2286000" marR="0" lvl="4" indent="-228600" algn="ctr" rtl="0">
              <a:lnSpc>
                <a:spcPct val="100000"/>
              </a:lnSpc>
              <a:spcBef>
                <a:spcPts val="560"/>
              </a:spcBef>
              <a:spcAft>
                <a:spcPts val="0"/>
              </a:spcAft>
              <a:buClr>
                <a:schemeClr val="lt2"/>
              </a:buClr>
              <a:buSzPts val="2000"/>
              <a:buFont typeface="Trebuchet MS"/>
              <a:buNone/>
              <a:defRPr sz="2800" b="0" i="0" u="none" strike="noStrike" cap="none">
                <a:solidFill>
                  <a:schemeClr val="lt2"/>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pPr lvl="0"/>
            <a:r>
              <a:rPr lang="en-US"/>
              <a:t>Click to edit Master text styles</a:t>
            </a:r>
          </a:p>
        </p:txBody>
      </p:sp>
      <p:sp>
        <p:nvSpPr>
          <p:cNvPr id="32" name="Google Shape;32;p4"/>
          <p:cNvSpPr txBox="1">
            <a:spLocks noGrp="1"/>
          </p:cNvSpPr>
          <p:nvPr>
            <p:ph type="sldNum" idx="12"/>
          </p:nvPr>
        </p:nvSpPr>
        <p:spPr>
          <a:xfrm>
            <a:off x="10268141" y="5699821"/>
            <a:ext cx="658500" cy="4725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808165601"/>
      </p:ext>
    </p:extLst>
  </p:cSld>
  <p:clrMapOvr>
    <a:masterClrMapping/>
  </p:clrMapOvr>
  <p:hf hdr="0" ftr="0" dt="0"/>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userDrawn="1">
  <p:cSld name="10_Title Slide - Images">
    <p:bg>
      <p:bgPr>
        <a:solidFill>
          <a:schemeClr val="tx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2D5CEBF-9338-476B-8052-A0C77DB3EF17}"/>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21753" b="-229"/>
          <a:stretch/>
        </p:blipFill>
        <p:spPr>
          <a:xfrm flipV="1">
            <a:off x="0" y="229699"/>
            <a:ext cx="10972800" cy="5942501"/>
          </a:xfrm>
          <a:prstGeom prst="rect">
            <a:avLst/>
          </a:prstGeom>
        </p:spPr>
      </p:pic>
      <p:sp>
        <p:nvSpPr>
          <p:cNvPr id="9" name="Rectangle 8">
            <a:extLst>
              <a:ext uri="{FF2B5EF4-FFF2-40B4-BE49-F238E27FC236}">
                <a16:creationId xmlns:a16="http://schemas.microsoft.com/office/drawing/2014/main" id="{DA649158-47CE-48EE-8573-A982767AD701}"/>
              </a:ext>
            </a:extLst>
          </p:cNvPr>
          <p:cNvSpPr/>
          <p:nvPr userDrawn="1"/>
        </p:nvSpPr>
        <p:spPr>
          <a:xfrm>
            <a:off x="0" y="0"/>
            <a:ext cx="10972800" cy="6172200"/>
          </a:xfrm>
          <a:prstGeom prst="rect">
            <a:avLst/>
          </a:prstGeom>
          <a:gradFill>
            <a:gsLst>
              <a:gs pos="34000">
                <a:schemeClr val="tx1"/>
              </a:gs>
              <a:gs pos="100000">
                <a:schemeClr val="tx1">
                  <a:alpha val="3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1A9FFCD0-CFA5-4BC7-BCE6-3E9255409859}"/>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08740" y="2648250"/>
            <a:ext cx="2015928" cy="706351"/>
          </a:xfrm>
          <a:prstGeom prst="rect">
            <a:avLst/>
          </a:prstGeom>
        </p:spPr>
      </p:pic>
      <p:sp>
        <p:nvSpPr>
          <p:cNvPr id="11" name="Rectangle 4"/>
          <p:cNvSpPr>
            <a:spLocks noGrp="1" noChangeArrowheads="1"/>
          </p:cNvSpPr>
          <p:nvPr userDrawn="1">
            <p:ph type="subTitle" idx="1"/>
          </p:nvPr>
        </p:nvSpPr>
        <p:spPr>
          <a:xfrm>
            <a:off x="520850" y="1787097"/>
            <a:ext cx="8700706" cy="341632"/>
          </a:xfrm>
        </p:spPr>
        <p:txBody>
          <a:bodyPr wrap="square" anchor="t">
            <a:spAutoFit/>
          </a:bodyPr>
          <a:lstStyle>
            <a:lvl1pPr marL="0" indent="0" algn="l">
              <a:lnSpc>
                <a:spcPct val="90000"/>
              </a:lnSpc>
              <a:spcBef>
                <a:spcPts val="600"/>
              </a:spcBef>
              <a:spcAft>
                <a:spcPts val="300"/>
              </a:spcAft>
              <a:buFontTx/>
              <a:buNone/>
              <a:defRPr sz="1800" b="0">
                <a:solidFill>
                  <a:schemeClr val="bg2">
                    <a:lumMod val="50000"/>
                  </a:schemeClr>
                </a:solidFill>
                <a:latin typeface="Trebuchet MS" pitchFamily="34" charset="0"/>
              </a:defRPr>
            </a:lvl1pPr>
          </a:lstStyle>
          <a:p>
            <a:r>
              <a:rPr lang="en-US"/>
              <a:t>Click to edit Master subtitle style</a:t>
            </a:r>
          </a:p>
        </p:txBody>
      </p:sp>
      <p:sp>
        <p:nvSpPr>
          <p:cNvPr id="305" name="Title 304"/>
          <p:cNvSpPr>
            <a:spLocks noGrp="1"/>
          </p:cNvSpPr>
          <p:nvPr userDrawn="1">
            <p:ph type="title" hasCustomPrompt="1"/>
          </p:nvPr>
        </p:nvSpPr>
        <p:spPr>
          <a:xfrm>
            <a:off x="481662" y="839286"/>
            <a:ext cx="8739340" cy="982855"/>
          </a:xfrm>
        </p:spPr>
        <p:txBody>
          <a:bodyPr anchor="b">
            <a:noAutofit/>
          </a:bodyPr>
          <a:lstStyle>
            <a:lvl1pPr algn="l">
              <a:lnSpc>
                <a:spcPct val="90000"/>
              </a:lnSpc>
              <a:spcBef>
                <a:spcPts val="0"/>
              </a:spcBef>
              <a:defRPr sz="4600" b="1" cap="all" baseline="0">
                <a:solidFill>
                  <a:schemeClr val="tx2"/>
                </a:solidFill>
                <a:latin typeface="Trebuchet MS" panose="020B0603020202020204" pitchFamily="34" charset="0"/>
              </a:defRPr>
            </a:lvl1pPr>
          </a:lstStyle>
          <a:p>
            <a:r>
              <a:rPr lang="en-US"/>
              <a:t>CLICK TO EDIT MASTER TITLE STYLE</a:t>
            </a:r>
          </a:p>
        </p:txBody>
      </p:sp>
    </p:spTree>
    <p:extLst>
      <p:ext uri="{BB962C8B-B14F-4D97-AF65-F5344CB8AC3E}">
        <p14:creationId xmlns:p14="http://schemas.microsoft.com/office/powerpoint/2010/main" val="1294094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Transition - Gree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0764AE4-97B7-4C45-A0D0-BEE3BA17B70F}"/>
              </a:ext>
            </a:extLst>
          </p:cNvPr>
          <p:cNvSpPr/>
          <p:nvPr userDrawn="1"/>
        </p:nvSpPr>
        <p:spPr>
          <a:xfrm>
            <a:off x="0" y="0"/>
            <a:ext cx="10972800" cy="6172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7F046E4A-4011-49A2-955F-F689C05DCBC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5219" t="22933" r="58849" b="-4267"/>
          <a:stretch/>
        </p:blipFill>
        <p:spPr>
          <a:xfrm flipV="1">
            <a:off x="0" y="0"/>
            <a:ext cx="10972800" cy="6172200"/>
          </a:xfrm>
          <a:prstGeom prst="rect">
            <a:avLst/>
          </a:prstGeom>
        </p:spPr>
      </p:pic>
      <p:sp>
        <p:nvSpPr>
          <p:cNvPr id="6" name="Rectangle 5">
            <a:extLst>
              <a:ext uri="{FF2B5EF4-FFF2-40B4-BE49-F238E27FC236}">
                <a16:creationId xmlns:a16="http://schemas.microsoft.com/office/drawing/2014/main" id="{03DE1DF3-9BB4-4DC8-8A61-394EC1805CCA}"/>
              </a:ext>
            </a:extLst>
          </p:cNvPr>
          <p:cNvSpPr/>
          <p:nvPr userDrawn="1"/>
        </p:nvSpPr>
        <p:spPr>
          <a:xfrm>
            <a:off x="0" y="0"/>
            <a:ext cx="10972800" cy="6172200"/>
          </a:xfrm>
          <a:prstGeom prst="rect">
            <a:avLst/>
          </a:prstGeom>
          <a:gradFill>
            <a:gsLst>
              <a:gs pos="40000">
                <a:schemeClr val="tx2"/>
              </a:gs>
              <a:gs pos="100000">
                <a:schemeClr val="tx2">
                  <a:alpha val="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E187F1F-4ACA-4D48-ACDC-152646CBD130}"/>
              </a:ext>
            </a:extLst>
          </p:cNvPr>
          <p:cNvSpPr/>
          <p:nvPr userDrawn="1"/>
        </p:nvSpPr>
        <p:spPr>
          <a:xfrm>
            <a:off x="0" y="0"/>
            <a:ext cx="10972800" cy="6172200"/>
          </a:xfrm>
          <a:prstGeom prst="rect">
            <a:avLst/>
          </a:prstGeom>
          <a:gradFill>
            <a:gsLst>
              <a:gs pos="0">
                <a:schemeClr val="tx2"/>
              </a:gs>
              <a:gs pos="100000">
                <a:schemeClr val="tx2">
                  <a:alpha val="3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2790635"/>
            <a:ext cx="9976104" cy="590931"/>
          </a:xfrm>
        </p:spPr>
        <p:txBody>
          <a:bodyPr anchor="ct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817047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Title, Subtitle, and Content" preserve="1">
  <p:cSld name="Title, Subtitle, and Content">
    <p:spTree>
      <p:nvGrpSpPr>
        <p:cNvPr id="1" name="Shape 80"/>
        <p:cNvGrpSpPr/>
        <p:nvPr/>
      </p:nvGrpSpPr>
      <p:grpSpPr>
        <a:xfrm>
          <a:off x="0" y="0"/>
          <a:ext cx="0" cy="0"/>
          <a:chOff x="0" y="0"/>
          <a:chExt cx="0" cy="0"/>
        </a:xfrm>
      </p:grpSpPr>
      <p:sp>
        <p:nvSpPr>
          <p:cNvPr id="81" name="Google Shape;81;p15"/>
          <p:cNvSpPr txBox="1">
            <a:spLocks noGrp="1"/>
          </p:cNvSpPr>
          <p:nvPr>
            <p:ph type="title"/>
          </p:nvPr>
        </p:nvSpPr>
        <p:spPr>
          <a:xfrm>
            <a:off x="498347" y="661227"/>
            <a:ext cx="9976200" cy="591000"/>
          </a:xfrm>
          <a:prstGeom prst="rect">
            <a:avLst/>
          </a:prstGeom>
          <a:noFill/>
          <a:ln>
            <a:noFill/>
          </a:ln>
        </p:spPr>
        <p:txBody>
          <a:bodyPr spcFirstLastPara="1" wrap="square" lIns="82275" tIns="82275" rIns="82275" bIns="82275" anchor="b" anchorCtr="0"/>
          <a:lstStyle>
            <a:lvl1pPr marR="0" lvl="0" algn="ctr" rtl="0">
              <a:lnSpc>
                <a:spcPct val="90000"/>
              </a:lnSpc>
              <a:spcBef>
                <a:spcPts val="0"/>
              </a:spcBef>
              <a:spcAft>
                <a:spcPts val="0"/>
              </a:spcAft>
              <a:buClr>
                <a:schemeClr val="dk2"/>
              </a:buClr>
              <a:buSzPts val="3600"/>
              <a:buFont typeface="Trebuchet MS"/>
              <a:buNone/>
              <a:defRPr sz="3600" b="1" i="0" u="none" strike="noStrike" cap="none">
                <a:solidFill>
                  <a:schemeClr val="dk2"/>
                </a:solidFill>
                <a:latin typeface="Trebuchet MS"/>
                <a:ea typeface="Trebuchet MS"/>
                <a:cs typeface="Trebuchet MS"/>
                <a:sym typeface="Trebuchet MS"/>
              </a:defRPr>
            </a:lvl1pPr>
            <a:lvl2pPr marR="0" lvl="1"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2pPr>
            <a:lvl3pPr marR="0" lvl="2"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3pPr>
            <a:lvl4pPr marR="0" lvl="3"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4pPr>
            <a:lvl5pPr marR="0" lvl="4"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5pPr>
            <a:lvl6pPr marR="0" lvl="5"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6pPr>
            <a:lvl7pPr marR="0" lvl="6"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7pPr>
            <a:lvl8pPr marR="0" lvl="7"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8pPr>
            <a:lvl9pPr marR="0" lvl="8"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9pPr>
          </a:lstStyle>
          <a:p>
            <a:r>
              <a:rPr lang="en-US"/>
              <a:t>Click to edit Master title style</a:t>
            </a:r>
            <a:endParaRPr/>
          </a:p>
        </p:txBody>
      </p:sp>
      <p:sp>
        <p:nvSpPr>
          <p:cNvPr id="82" name="Google Shape;82;p15"/>
          <p:cNvSpPr txBox="1">
            <a:spLocks noGrp="1"/>
          </p:cNvSpPr>
          <p:nvPr>
            <p:ph type="body" idx="1"/>
          </p:nvPr>
        </p:nvSpPr>
        <p:spPr>
          <a:xfrm>
            <a:off x="516750" y="2103035"/>
            <a:ext cx="9948600" cy="3719100"/>
          </a:xfrm>
          <a:prstGeom prst="rect">
            <a:avLst/>
          </a:prstGeom>
          <a:noFill/>
          <a:ln>
            <a:noFill/>
          </a:ln>
        </p:spPr>
        <p:txBody>
          <a:bodyPr spcFirstLastPara="1" wrap="square" lIns="82275" tIns="82275" rIns="82275" bIns="82275" anchor="t" anchorCtr="0"/>
          <a:lstStyle>
            <a:lvl1pPr marL="457200" marR="0" lvl="0" indent="-355600" algn="l" rtl="0">
              <a:lnSpc>
                <a:spcPct val="90000"/>
              </a:lnSpc>
              <a:spcBef>
                <a:spcPts val="900"/>
              </a:spcBef>
              <a:spcAft>
                <a:spcPts val="0"/>
              </a:spcAft>
              <a:buClr>
                <a:schemeClr val="dk1"/>
              </a:buClr>
              <a:buSzPts val="2000"/>
              <a:buFont typeface="Trebuchet MS"/>
              <a:buChar char="—"/>
              <a:defRPr sz="2000" b="0" i="0" u="none" strike="noStrike" cap="none">
                <a:solidFill>
                  <a:schemeClr val="dk2"/>
                </a:solidFill>
                <a:latin typeface="Trebuchet MS"/>
                <a:ea typeface="Trebuchet MS"/>
                <a:cs typeface="Trebuchet MS"/>
                <a:sym typeface="Trebuchet MS"/>
              </a:defRPr>
            </a:lvl1pPr>
            <a:lvl2pPr marL="914400" marR="0" lvl="1" indent="-342900" algn="l" rtl="0">
              <a:lnSpc>
                <a:spcPct val="90000"/>
              </a:lnSpc>
              <a:spcBef>
                <a:spcPts val="900"/>
              </a:spcBef>
              <a:spcAft>
                <a:spcPts val="0"/>
              </a:spcAft>
              <a:buClr>
                <a:schemeClr val="dk1"/>
              </a:buClr>
              <a:buSzPts val="1800"/>
              <a:buFont typeface="Trebuchet MS"/>
              <a:buChar char="—"/>
              <a:defRPr sz="1800" b="0" i="0" u="none" strike="noStrike" cap="none">
                <a:solidFill>
                  <a:schemeClr val="dk2"/>
                </a:solidFill>
                <a:latin typeface="Trebuchet MS"/>
                <a:ea typeface="Trebuchet MS"/>
                <a:cs typeface="Trebuchet MS"/>
                <a:sym typeface="Trebuchet MS"/>
              </a:defRPr>
            </a:lvl2pPr>
            <a:lvl3pPr marL="1371600" marR="0" lvl="2" indent="-330200" algn="l" rtl="0">
              <a:lnSpc>
                <a:spcPct val="90000"/>
              </a:lnSpc>
              <a:spcBef>
                <a:spcPts val="900"/>
              </a:spcBef>
              <a:spcAft>
                <a:spcPts val="0"/>
              </a:spcAft>
              <a:buClr>
                <a:schemeClr val="dk1"/>
              </a:buClr>
              <a:buSzPts val="1600"/>
              <a:buFont typeface="Trebuchet MS"/>
              <a:buChar char="—"/>
              <a:defRPr sz="1600" b="0" i="0" u="none" strike="noStrike" cap="none">
                <a:solidFill>
                  <a:schemeClr val="dk2"/>
                </a:solidFill>
                <a:latin typeface="Trebuchet MS"/>
                <a:ea typeface="Trebuchet MS"/>
                <a:cs typeface="Trebuchet MS"/>
                <a:sym typeface="Trebuchet MS"/>
              </a:defRPr>
            </a:lvl3pPr>
            <a:lvl4pPr marL="1828800" marR="0" lvl="3" indent="-342900" algn="l" rtl="0">
              <a:lnSpc>
                <a:spcPct val="100000"/>
              </a:lnSpc>
              <a:spcBef>
                <a:spcPts val="900"/>
              </a:spcBef>
              <a:spcAft>
                <a:spcPts val="0"/>
              </a:spcAft>
              <a:buClr>
                <a:schemeClr val="dk1"/>
              </a:buClr>
              <a:buSzPts val="1800"/>
              <a:buFont typeface="Noto Sans Symbols"/>
              <a:buChar char="▪"/>
              <a:defRPr sz="1800" b="0" i="0" u="none" strike="noStrike" cap="none">
                <a:solidFill>
                  <a:schemeClr val="lt1"/>
                </a:solidFill>
                <a:latin typeface="Trebuchet MS"/>
                <a:ea typeface="Trebuchet MS"/>
                <a:cs typeface="Trebuchet MS"/>
                <a:sym typeface="Trebuchet MS"/>
              </a:defRPr>
            </a:lvl4pPr>
            <a:lvl5pPr marL="2286000" marR="0" lvl="4" indent="-355600" algn="l" rtl="0">
              <a:lnSpc>
                <a:spcPct val="100000"/>
              </a:lnSpc>
              <a:spcBef>
                <a:spcPts val="400"/>
              </a:spcBef>
              <a:spcAft>
                <a:spcPts val="0"/>
              </a:spcAft>
              <a:buClr>
                <a:schemeClr val="dk1"/>
              </a:buClr>
              <a:buSzPts val="2000"/>
              <a:buFont typeface="Noto Sans Symbols"/>
              <a:buChar char="▪"/>
              <a:defRPr sz="2000" b="0" i="0" u="none" strike="noStrike" cap="none">
                <a:solidFill>
                  <a:schemeClr val="lt1"/>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pPr lvl="0"/>
            <a:r>
              <a:rPr lang="en-US"/>
              <a:t>Click to edit Master text styles</a:t>
            </a:r>
          </a:p>
        </p:txBody>
      </p:sp>
      <p:sp>
        <p:nvSpPr>
          <p:cNvPr id="83" name="Google Shape;83;p15"/>
          <p:cNvSpPr txBox="1">
            <a:spLocks noGrp="1"/>
          </p:cNvSpPr>
          <p:nvPr>
            <p:ph type="body" idx="2"/>
          </p:nvPr>
        </p:nvSpPr>
        <p:spPr>
          <a:xfrm>
            <a:off x="498347" y="1183333"/>
            <a:ext cx="9976200" cy="525300"/>
          </a:xfrm>
          <a:prstGeom prst="rect">
            <a:avLst/>
          </a:prstGeom>
          <a:noFill/>
          <a:ln>
            <a:noFill/>
          </a:ln>
        </p:spPr>
        <p:txBody>
          <a:bodyPr spcFirstLastPara="1" wrap="square" lIns="82275" tIns="82275" rIns="82275" bIns="82275" anchor="t" anchorCtr="0"/>
          <a:lstStyle>
            <a:lvl1pPr marL="457200" marR="0" lvl="0" indent="-228600" algn="ctr" rtl="0">
              <a:lnSpc>
                <a:spcPct val="90000"/>
              </a:lnSpc>
              <a:spcBef>
                <a:spcPts val="900"/>
              </a:spcBef>
              <a:spcAft>
                <a:spcPts val="0"/>
              </a:spcAft>
              <a:buClr>
                <a:schemeClr val="dk1"/>
              </a:buClr>
              <a:buSzPts val="2400"/>
              <a:buFont typeface="Trebuchet MS"/>
              <a:buNone/>
              <a:defRPr sz="2400" b="0" i="0" u="none" strike="noStrike" cap="none">
                <a:solidFill>
                  <a:schemeClr val="lt2"/>
                </a:solidFill>
                <a:latin typeface="Trebuchet MS"/>
                <a:ea typeface="Trebuchet MS"/>
                <a:cs typeface="Trebuchet MS"/>
                <a:sym typeface="Trebuchet MS"/>
              </a:defRPr>
            </a:lvl1pPr>
            <a:lvl2pPr marL="914400" marR="0" lvl="1" indent="-228600" algn="ctr" rtl="0">
              <a:lnSpc>
                <a:spcPct val="90000"/>
              </a:lnSpc>
              <a:spcBef>
                <a:spcPts val="900"/>
              </a:spcBef>
              <a:spcAft>
                <a:spcPts val="0"/>
              </a:spcAft>
              <a:buClr>
                <a:schemeClr val="dk1"/>
              </a:buClr>
              <a:buSzPts val="2800"/>
              <a:buFont typeface="Trebuchet MS"/>
              <a:buNone/>
              <a:defRPr sz="2800" b="0" i="0" u="none" strike="noStrike" cap="none">
                <a:solidFill>
                  <a:schemeClr val="lt2"/>
                </a:solidFill>
                <a:latin typeface="Trebuchet MS"/>
                <a:ea typeface="Trebuchet MS"/>
                <a:cs typeface="Trebuchet MS"/>
                <a:sym typeface="Trebuchet MS"/>
              </a:defRPr>
            </a:lvl2pPr>
            <a:lvl3pPr marL="1371600" marR="0" lvl="2" indent="-228600" algn="ctr" rtl="0">
              <a:lnSpc>
                <a:spcPct val="90000"/>
              </a:lnSpc>
              <a:spcBef>
                <a:spcPts val="900"/>
              </a:spcBef>
              <a:spcAft>
                <a:spcPts val="0"/>
              </a:spcAft>
              <a:buClr>
                <a:schemeClr val="dk1"/>
              </a:buClr>
              <a:buSzPts val="2800"/>
              <a:buFont typeface="Trebuchet MS"/>
              <a:buNone/>
              <a:defRPr sz="2800" b="0" i="0" u="none" strike="noStrike" cap="none">
                <a:solidFill>
                  <a:schemeClr val="lt2"/>
                </a:solidFill>
                <a:latin typeface="Trebuchet MS"/>
                <a:ea typeface="Trebuchet MS"/>
                <a:cs typeface="Trebuchet MS"/>
                <a:sym typeface="Trebuchet MS"/>
              </a:defRPr>
            </a:lvl3pPr>
            <a:lvl4pPr marL="1828800" marR="0" lvl="3" indent="-228600" algn="ctr" rtl="0">
              <a:lnSpc>
                <a:spcPct val="100000"/>
              </a:lnSpc>
              <a:spcBef>
                <a:spcPts val="900"/>
              </a:spcBef>
              <a:spcAft>
                <a:spcPts val="0"/>
              </a:spcAft>
              <a:buClr>
                <a:schemeClr val="lt2"/>
              </a:buClr>
              <a:buSzPts val="2800"/>
              <a:buFont typeface="Trebuchet MS"/>
              <a:buNone/>
              <a:defRPr sz="2800" b="0" i="0" u="none" strike="noStrike" cap="none">
                <a:solidFill>
                  <a:schemeClr val="lt2"/>
                </a:solidFill>
                <a:latin typeface="Trebuchet MS"/>
                <a:ea typeface="Trebuchet MS"/>
                <a:cs typeface="Trebuchet MS"/>
                <a:sym typeface="Trebuchet MS"/>
              </a:defRPr>
            </a:lvl4pPr>
            <a:lvl5pPr marL="2286000" marR="0" lvl="4" indent="-228600" algn="ctr" rtl="0">
              <a:lnSpc>
                <a:spcPct val="100000"/>
              </a:lnSpc>
              <a:spcBef>
                <a:spcPts val="600"/>
              </a:spcBef>
              <a:spcAft>
                <a:spcPts val="0"/>
              </a:spcAft>
              <a:buClr>
                <a:schemeClr val="lt2"/>
              </a:buClr>
              <a:buSzPts val="2800"/>
              <a:buFont typeface="Trebuchet MS"/>
              <a:buNone/>
              <a:defRPr sz="2800" b="0" i="0" u="none" strike="noStrike" cap="none">
                <a:solidFill>
                  <a:schemeClr val="lt2"/>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pPr lvl="0"/>
            <a:r>
              <a:rPr lang="en-US"/>
              <a:t>Click to edit Master text styles</a:t>
            </a:r>
          </a:p>
        </p:txBody>
      </p:sp>
    </p:spTree>
    <p:extLst>
      <p:ext uri="{BB962C8B-B14F-4D97-AF65-F5344CB8AC3E}">
        <p14:creationId xmlns:p14="http://schemas.microsoft.com/office/powerpoint/2010/main" val="4168692206"/>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Closing Slide" preserve="1">
  <p:cSld name="Closing Slide">
    <p:spTree>
      <p:nvGrpSpPr>
        <p:cNvPr id="1" name="Shape 91"/>
        <p:cNvGrpSpPr/>
        <p:nvPr/>
      </p:nvGrpSpPr>
      <p:grpSpPr>
        <a:xfrm>
          <a:off x="0" y="0"/>
          <a:ext cx="0" cy="0"/>
          <a:chOff x="0" y="0"/>
          <a:chExt cx="0" cy="0"/>
        </a:xfrm>
      </p:grpSpPr>
      <p:pic>
        <p:nvPicPr>
          <p:cNvPr id="92" name="Google Shape;92;p17"/>
          <p:cNvPicPr preferRelativeResize="0"/>
          <p:nvPr/>
        </p:nvPicPr>
        <p:blipFill rotWithShape="1">
          <a:blip r:embed="rId2" cstate="screen">
            <a:alphaModFix/>
            <a:extLst>
              <a:ext uri="{28A0092B-C50C-407E-A947-70E740481C1C}">
                <a14:useLocalDpi xmlns:a14="http://schemas.microsoft.com/office/drawing/2010/main"/>
              </a:ext>
            </a:extLst>
          </a:blip>
          <a:srcRect l="-21757" b="-229"/>
          <a:stretch/>
        </p:blipFill>
        <p:spPr>
          <a:xfrm>
            <a:off x="1" y="0"/>
            <a:ext cx="10972800" cy="5942499"/>
          </a:xfrm>
          <a:prstGeom prst="rect">
            <a:avLst/>
          </a:prstGeom>
          <a:noFill/>
          <a:ln>
            <a:noFill/>
          </a:ln>
        </p:spPr>
      </p:pic>
      <p:sp>
        <p:nvSpPr>
          <p:cNvPr id="93" name="Google Shape;93;p17"/>
          <p:cNvSpPr/>
          <p:nvPr/>
        </p:nvSpPr>
        <p:spPr>
          <a:xfrm rot="10800000" flipH="1">
            <a:off x="1" y="0"/>
            <a:ext cx="10972800" cy="6172200"/>
          </a:xfrm>
          <a:prstGeom prst="rect">
            <a:avLst/>
          </a:prstGeom>
          <a:gradFill>
            <a:gsLst>
              <a:gs pos="0">
                <a:schemeClr val="lt1"/>
              </a:gs>
              <a:gs pos="34000">
                <a:schemeClr val="lt1"/>
              </a:gs>
              <a:gs pos="100000">
                <a:srgbClr val="FFFFFF">
                  <a:alpha val="34509"/>
                </a:srgbClr>
              </a:gs>
            </a:gsLst>
            <a:lin ang="3000122"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94" name="Google Shape;94;p17"/>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583338" y="3902418"/>
            <a:ext cx="3232856" cy="1132742"/>
          </a:xfrm>
          <a:prstGeom prst="rect">
            <a:avLst/>
          </a:prstGeom>
          <a:noFill/>
          <a:ln>
            <a:noFill/>
          </a:ln>
        </p:spPr>
      </p:pic>
      <p:sp>
        <p:nvSpPr>
          <p:cNvPr id="95" name="Google Shape;95;p17"/>
          <p:cNvSpPr txBox="1"/>
          <p:nvPr/>
        </p:nvSpPr>
        <p:spPr>
          <a:xfrm>
            <a:off x="481641" y="5310989"/>
            <a:ext cx="2539500" cy="3693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lt2"/>
              </a:buClr>
              <a:buSzPts val="500"/>
              <a:buFont typeface="Trebuchet MS"/>
              <a:buNone/>
            </a:pPr>
            <a:r>
              <a:rPr lang="en-US" sz="2000" b="0" i="0" u="none" strike="noStrike" cap="none">
                <a:solidFill>
                  <a:schemeClr val="lt2"/>
                </a:solidFill>
                <a:latin typeface="Trebuchet MS"/>
                <a:ea typeface="Trebuchet MS"/>
                <a:cs typeface="Trebuchet MS"/>
                <a:sym typeface="Trebuchet MS"/>
              </a:rPr>
              <a:t>www.nvidia.com/dli</a:t>
            </a:r>
            <a:endParaRPr sz="1300"/>
          </a:p>
        </p:txBody>
      </p:sp>
    </p:spTree>
    <p:extLst>
      <p:ext uri="{BB962C8B-B14F-4D97-AF65-F5344CB8AC3E}">
        <p14:creationId xmlns:p14="http://schemas.microsoft.com/office/powerpoint/2010/main" val="22618193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 with Photograph">
    <p:spTree>
      <p:nvGrpSpPr>
        <p:cNvPr id="1" name=""/>
        <p:cNvGrpSpPr/>
        <p:nvPr/>
      </p:nvGrpSpPr>
      <p:grpSpPr>
        <a:xfrm>
          <a:off x="0" y="0"/>
          <a:ext cx="0" cy="0"/>
          <a:chOff x="0" y="0"/>
          <a:chExt cx="0" cy="0"/>
        </a:xfrm>
      </p:grpSpPr>
      <p:sp>
        <p:nvSpPr>
          <p:cNvPr id="4" name="Rectangle 3"/>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633526"/>
            <a:ext cx="5922117" cy="618631"/>
          </a:xfrm>
        </p:spPr>
        <p:txBody>
          <a:bodyPr/>
          <a:lstStyle>
            <a:lvl1pPr algn="l">
              <a:defRPr>
                <a:solidFill>
                  <a:schemeClr val="bg1"/>
                </a:solidFill>
              </a:defRPr>
            </a:lvl1pPr>
          </a:lstStyle>
          <a:p>
            <a:r>
              <a:rPr lang="en-US"/>
              <a:t>Click to edit Master title style</a:t>
            </a:r>
          </a:p>
        </p:txBody>
      </p:sp>
      <p:sp>
        <p:nvSpPr>
          <p:cNvPr id="3" name="Content Placeholder 2"/>
          <p:cNvSpPr>
            <a:spLocks noGrp="1"/>
          </p:cNvSpPr>
          <p:nvPr>
            <p:ph idx="1"/>
          </p:nvPr>
        </p:nvSpPr>
        <p:spPr>
          <a:xfrm>
            <a:off x="512064" y="2103035"/>
            <a:ext cx="5905833" cy="3693758"/>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8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3333"/>
            <a:ext cx="5922117" cy="525463"/>
          </a:xfrm>
        </p:spPr>
        <p:txBody>
          <a:bodyPr/>
          <a:lstStyle>
            <a:lvl1pPr marL="0" indent="0" algn="l">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3303666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Title, Subtitle, and Content with CONFIDENTIAL" preserve="1">
  <p:cSld name="Title, Subtitle, and Content with CONFIDENTIAL">
    <p:spTree>
      <p:nvGrpSpPr>
        <p:cNvPr id="1" name="Shape 96"/>
        <p:cNvGrpSpPr/>
        <p:nvPr/>
      </p:nvGrpSpPr>
      <p:grpSpPr>
        <a:xfrm>
          <a:off x="0" y="0"/>
          <a:ext cx="0" cy="0"/>
          <a:chOff x="0" y="0"/>
          <a:chExt cx="0" cy="0"/>
        </a:xfrm>
      </p:grpSpPr>
      <p:sp>
        <p:nvSpPr>
          <p:cNvPr id="97" name="Google Shape;97;p18"/>
          <p:cNvSpPr txBox="1">
            <a:spLocks noGrp="1"/>
          </p:cNvSpPr>
          <p:nvPr>
            <p:ph type="title"/>
          </p:nvPr>
        </p:nvSpPr>
        <p:spPr>
          <a:xfrm>
            <a:off x="498347" y="661227"/>
            <a:ext cx="9976200" cy="591000"/>
          </a:xfrm>
          <a:prstGeom prst="rect">
            <a:avLst/>
          </a:prstGeom>
          <a:noFill/>
          <a:ln>
            <a:noFill/>
          </a:ln>
        </p:spPr>
        <p:txBody>
          <a:bodyPr spcFirstLastPara="1" wrap="square" lIns="82275" tIns="82275" rIns="82275" bIns="82275" anchor="b" anchorCtr="0"/>
          <a:lstStyle>
            <a:lvl1pPr marR="0" lvl="0" algn="ctr" rtl="0">
              <a:lnSpc>
                <a:spcPct val="90000"/>
              </a:lnSpc>
              <a:spcBef>
                <a:spcPts val="0"/>
              </a:spcBef>
              <a:spcAft>
                <a:spcPts val="0"/>
              </a:spcAft>
              <a:buClr>
                <a:schemeClr val="dk2"/>
              </a:buClr>
              <a:buSzPts val="3600"/>
              <a:buFont typeface="Trebuchet MS"/>
              <a:buNone/>
              <a:defRPr sz="3600" b="1" i="0" u="none" strike="noStrike" cap="none">
                <a:solidFill>
                  <a:schemeClr val="dk2"/>
                </a:solidFill>
                <a:latin typeface="Trebuchet MS"/>
                <a:ea typeface="Trebuchet MS"/>
                <a:cs typeface="Trebuchet MS"/>
                <a:sym typeface="Trebuchet MS"/>
              </a:defRPr>
            </a:lvl1pPr>
            <a:lvl2pPr marR="0" lvl="1"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2pPr>
            <a:lvl3pPr marR="0" lvl="2"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3pPr>
            <a:lvl4pPr marR="0" lvl="3"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4pPr>
            <a:lvl5pPr marR="0" lvl="4"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5pPr>
            <a:lvl6pPr marR="0" lvl="5"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6pPr>
            <a:lvl7pPr marR="0" lvl="6"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7pPr>
            <a:lvl8pPr marR="0" lvl="7"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8pPr>
            <a:lvl9pPr marR="0" lvl="8"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9pPr>
          </a:lstStyle>
          <a:p>
            <a:r>
              <a:rPr lang="en-US"/>
              <a:t>Click to edit Master title style</a:t>
            </a:r>
            <a:endParaRPr/>
          </a:p>
        </p:txBody>
      </p:sp>
      <p:sp>
        <p:nvSpPr>
          <p:cNvPr id="98" name="Google Shape;98;p18"/>
          <p:cNvSpPr txBox="1">
            <a:spLocks noGrp="1"/>
          </p:cNvSpPr>
          <p:nvPr>
            <p:ph type="body" idx="1"/>
          </p:nvPr>
        </p:nvSpPr>
        <p:spPr>
          <a:xfrm>
            <a:off x="516750" y="2103035"/>
            <a:ext cx="9948600" cy="3719100"/>
          </a:xfrm>
          <a:prstGeom prst="rect">
            <a:avLst/>
          </a:prstGeom>
          <a:noFill/>
          <a:ln>
            <a:noFill/>
          </a:ln>
        </p:spPr>
        <p:txBody>
          <a:bodyPr spcFirstLastPara="1" wrap="square" lIns="82275" tIns="82275" rIns="82275" bIns="82275" anchor="t" anchorCtr="0"/>
          <a:lstStyle>
            <a:lvl1pPr marL="457200" marR="0" lvl="0" indent="-228600" algn="l" rtl="0">
              <a:lnSpc>
                <a:spcPct val="90000"/>
              </a:lnSpc>
              <a:spcBef>
                <a:spcPts val="900"/>
              </a:spcBef>
              <a:spcAft>
                <a:spcPts val="0"/>
              </a:spcAft>
              <a:buClr>
                <a:schemeClr val="dk1"/>
              </a:buClr>
              <a:buSzPts val="2000"/>
              <a:buFont typeface="Trebuchet MS"/>
              <a:buNone/>
              <a:defRPr sz="2000" b="0" i="0" u="none" strike="noStrike" cap="none">
                <a:solidFill>
                  <a:schemeClr val="dk2"/>
                </a:solidFill>
                <a:latin typeface="Trebuchet MS"/>
                <a:ea typeface="Trebuchet MS"/>
                <a:cs typeface="Trebuchet MS"/>
                <a:sym typeface="Trebuchet MS"/>
              </a:defRPr>
            </a:lvl1pPr>
            <a:lvl2pPr marL="914400" marR="0" lvl="1" indent="-228600" algn="l" rtl="0">
              <a:lnSpc>
                <a:spcPct val="90000"/>
              </a:lnSpc>
              <a:spcBef>
                <a:spcPts val="900"/>
              </a:spcBef>
              <a:spcAft>
                <a:spcPts val="0"/>
              </a:spcAft>
              <a:buClr>
                <a:schemeClr val="dk1"/>
              </a:buClr>
              <a:buSzPts val="1800"/>
              <a:buFont typeface="Trebuchet MS"/>
              <a:buNone/>
              <a:defRPr sz="1800" b="0" i="0" u="none" strike="noStrike" cap="none">
                <a:solidFill>
                  <a:schemeClr val="dk2"/>
                </a:solidFill>
                <a:latin typeface="Trebuchet MS"/>
                <a:ea typeface="Trebuchet MS"/>
                <a:cs typeface="Trebuchet MS"/>
                <a:sym typeface="Trebuchet MS"/>
              </a:defRPr>
            </a:lvl2pPr>
            <a:lvl3pPr marL="1371600" marR="0" lvl="2" indent="-228600" algn="l" rtl="0">
              <a:lnSpc>
                <a:spcPct val="90000"/>
              </a:lnSpc>
              <a:spcBef>
                <a:spcPts val="900"/>
              </a:spcBef>
              <a:spcAft>
                <a:spcPts val="0"/>
              </a:spcAft>
              <a:buClr>
                <a:schemeClr val="dk1"/>
              </a:buClr>
              <a:buSzPts val="1600"/>
              <a:buFont typeface="Trebuchet MS"/>
              <a:buNone/>
              <a:defRPr sz="1600" b="0" i="0" u="none" strike="noStrike" cap="none">
                <a:solidFill>
                  <a:schemeClr val="dk2"/>
                </a:solidFill>
                <a:latin typeface="Trebuchet MS"/>
                <a:ea typeface="Trebuchet MS"/>
                <a:cs typeface="Trebuchet MS"/>
                <a:sym typeface="Trebuchet MS"/>
              </a:defRPr>
            </a:lvl3pPr>
            <a:lvl4pPr marL="1828800" marR="0" lvl="3" indent="-342900" algn="l" rtl="0">
              <a:lnSpc>
                <a:spcPct val="100000"/>
              </a:lnSpc>
              <a:spcBef>
                <a:spcPts val="900"/>
              </a:spcBef>
              <a:spcAft>
                <a:spcPts val="0"/>
              </a:spcAft>
              <a:buClr>
                <a:schemeClr val="dk1"/>
              </a:buClr>
              <a:buSzPts val="1800"/>
              <a:buFont typeface="Noto Sans Symbols"/>
              <a:buChar char="▪"/>
              <a:defRPr sz="1800" b="0" i="0" u="none" strike="noStrike" cap="none">
                <a:solidFill>
                  <a:schemeClr val="lt1"/>
                </a:solidFill>
                <a:latin typeface="Trebuchet MS"/>
                <a:ea typeface="Trebuchet MS"/>
                <a:cs typeface="Trebuchet MS"/>
                <a:sym typeface="Trebuchet MS"/>
              </a:defRPr>
            </a:lvl4pPr>
            <a:lvl5pPr marL="2286000" marR="0" lvl="4" indent="-355600" algn="l" rtl="0">
              <a:lnSpc>
                <a:spcPct val="100000"/>
              </a:lnSpc>
              <a:spcBef>
                <a:spcPts val="400"/>
              </a:spcBef>
              <a:spcAft>
                <a:spcPts val="0"/>
              </a:spcAft>
              <a:buClr>
                <a:schemeClr val="dk1"/>
              </a:buClr>
              <a:buSzPts val="2000"/>
              <a:buFont typeface="Noto Sans Symbols"/>
              <a:buChar char="▪"/>
              <a:defRPr sz="2000" b="0" i="0" u="none" strike="noStrike" cap="none">
                <a:solidFill>
                  <a:schemeClr val="lt1"/>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pPr lvl="0"/>
            <a:r>
              <a:rPr lang="en-US"/>
              <a:t>Click to edit Master text styles</a:t>
            </a:r>
          </a:p>
        </p:txBody>
      </p:sp>
      <p:sp>
        <p:nvSpPr>
          <p:cNvPr id="99" name="Google Shape;99;p18"/>
          <p:cNvSpPr txBox="1">
            <a:spLocks noGrp="1"/>
          </p:cNvSpPr>
          <p:nvPr>
            <p:ph type="body" idx="2"/>
          </p:nvPr>
        </p:nvSpPr>
        <p:spPr>
          <a:xfrm>
            <a:off x="498347" y="1183333"/>
            <a:ext cx="9976200" cy="525300"/>
          </a:xfrm>
          <a:prstGeom prst="rect">
            <a:avLst/>
          </a:prstGeom>
          <a:noFill/>
          <a:ln>
            <a:noFill/>
          </a:ln>
        </p:spPr>
        <p:txBody>
          <a:bodyPr spcFirstLastPara="1" wrap="square" lIns="82275" tIns="82275" rIns="82275" bIns="82275" anchor="t" anchorCtr="0"/>
          <a:lstStyle>
            <a:lvl1pPr marL="457200" marR="0" lvl="0" indent="-228600" algn="ctr" rtl="0">
              <a:lnSpc>
                <a:spcPct val="90000"/>
              </a:lnSpc>
              <a:spcBef>
                <a:spcPts val="900"/>
              </a:spcBef>
              <a:spcAft>
                <a:spcPts val="0"/>
              </a:spcAft>
              <a:buClr>
                <a:schemeClr val="dk1"/>
              </a:buClr>
              <a:buSzPts val="2400"/>
              <a:buFont typeface="Trebuchet MS"/>
              <a:buNone/>
              <a:defRPr sz="2400" b="0" i="0" u="none" strike="noStrike" cap="none">
                <a:solidFill>
                  <a:schemeClr val="lt2"/>
                </a:solidFill>
                <a:latin typeface="Trebuchet MS"/>
                <a:ea typeface="Trebuchet MS"/>
                <a:cs typeface="Trebuchet MS"/>
                <a:sym typeface="Trebuchet MS"/>
              </a:defRPr>
            </a:lvl1pPr>
            <a:lvl2pPr marL="914400" marR="0" lvl="1" indent="-228600" algn="ctr" rtl="0">
              <a:lnSpc>
                <a:spcPct val="90000"/>
              </a:lnSpc>
              <a:spcBef>
                <a:spcPts val="900"/>
              </a:spcBef>
              <a:spcAft>
                <a:spcPts val="0"/>
              </a:spcAft>
              <a:buClr>
                <a:schemeClr val="dk1"/>
              </a:buClr>
              <a:buSzPts val="2800"/>
              <a:buFont typeface="Trebuchet MS"/>
              <a:buNone/>
              <a:defRPr sz="2800" b="0" i="0" u="none" strike="noStrike" cap="none">
                <a:solidFill>
                  <a:schemeClr val="lt2"/>
                </a:solidFill>
                <a:latin typeface="Trebuchet MS"/>
                <a:ea typeface="Trebuchet MS"/>
                <a:cs typeface="Trebuchet MS"/>
                <a:sym typeface="Trebuchet MS"/>
              </a:defRPr>
            </a:lvl2pPr>
            <a:lvl3pPr marL="1371600" marR="0" lvl="2" indent="-228600" algn="ctr" rtl="0">
              <a:lnSpc>
                <a:spcPct val="90000"/>
              </a:lnSpc>
              <a:spcBef>
                <a:spcPts val="900"/>
              </a:spcBef>
              <a:spcAft>
                <a:spcPts val="0"/>
              </a:spcAft>
              <a:buClr>
                <a:schemeClr val="dk1"/>
              </a:buClr>
              <a:buSzPts val="2800"/>
              <a:buFont typeface="Trebuchet MS"/>
              <a:buNone/>
              <a:defRPr sz="2800" b="0" i="0" u="none" strike="noStrike" cap="none">
                <a:solidFill>
                  <a:schemeClr val="lt2"/>
                </a:solidFill>
                <a:latin typeface="Trebuchet MS"/>
                <a:ea typeface="Trebuchet MS"/>
                <a:cs typeface="Trebuchet MS"/>
                <a:sym typeface="Trebuchet MS"/>
              </a:defRPr>
            </a:lvl3pPr>
            <a:lvl4pPr marL="1828800" marR="0" lvl="3" indent="-228600" algn="ctr" rtl="0">
              <a:lnSpc>
                <a:spcPct val="100000"/>
              </a:lnSpc>
              <a:spcBef>
                <a:spcPts val="900"/>
              </a:spcBef>
              <a:spcAft>
                <a:spcPts val="0"/>
              </a:spcAft>
              <a:buClr>
                <a:schemeClr val="lt2"/>
              </a:buClr>
              <a:buSzPts val="2800"/>
              <a:buFont typeface="Trebuchet MS"/>
              <a:buNone/>
              <a:defRPr sz="2800" b="0" i="0" u="none" strike="noStrike" cap="none">
                <a:solidFill>
                  <a:schemeClr val="lt2"/>
                </a:solidFill>
                <a:latin typeface="Trebuchet MS"/>
                <a:ea typeface="Trebuchet MS"/>
                <a:cs typeface="Trebuchet MS"/>
                <a:sym typeface="Trebuchet MS"/>
              </a:defRPr>
            </a:lvl4pPr>
            <a:lvl5pPr marL="2286000" marR="0" lvl="4" indent="-228600" algn="ctr" rtl="0">
              <a:lnSpc>
                <a:spcPct val="100000"/>
              </a:lnSpc>
              <a:spcBef>
                <a:spcPts val="600"/>
              </a:spcBef>
              <a:spcAft>
                <a:spcPts val="0"/>
              </a:spcAft>
              <a:buClr>
                <a:schemeClr val="lt2"/>
              </a:buClr>
              <a:buSzPts val="2800"/>
              <a:buFont typeface="Trebuchet MS"/>
              <a:buNone/>
              <a:defRPr sz="2800" b="0" i="0" u="none" strike="noStrike" cap="none">
                <a:solidFill>
                  <a:schemeClr val="lt2"/>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pPr lvl="0"/>
            <a:r>
              <a:rPr lang="en-US"/>
              <a:t>Click to edit Master text styles</a:t>
            </a:r>
          </a:p>
        </p:txBody>
      </p:sp>
      <p:sp>
        <p:nvSpPr>
          <p:cNvPr id="100" name="Google Shape;100;p18"/>
          <p:cNvSpPr/>
          <p:nvPr/>
        </p:nvSpPr>
        <p:spPr>
          <a:xfrm>
            <a:off x="7049728" y="5781718"/>
            <a:ext cx="2763000" cy="248100"/>
          </a:xfrm>
          <a:prstGeom prst="rect">
            <a:avLst/>
          </a:prstGeom>
          <a:noFill/>
          <a:ln>
            <a:noFill/>
          </a:ln>
        </p:spPr>
        <p:txBody>
          <a:bodyPr spcFirstLastPara="1" wrap="square" lIns="91425" tIns="45700" rIns="91425" bIns="45700" anchor="b" anchorCtr="0">
            <a:noAutofit/>
          </a:bodyPr>
          <a:lstStyle/>
          <a:p>
            <a:pPr marL="0" marR="0" lvl="0" indent="0" algn="r" rtl="0">
              <a:lnSpc>
                <a:spcPct val="90000"/>
              </a:lnSpc>
              <a:spcBef>
                <a:spcPts val="0"/>
              </a:spcBef>
              <a:spcAft>
                <a:spcPts val="0"/>
              </a:spcAft>
              <a:buClr>
                <a:schemeClr val="dk2"/>
              </a:buClr>
              <a:buSzPts val="200"/>
              <a:buFont typeface="Trebuchet MS"/>
              <a:buNone/>
            </a:pPr>
            <a:r>
              <a:rPr lang="en-US" sz="800" b="1" i="0" u="none" strike="noStrike" cap="none">
                <a:solidFill>
                  <a:schemeClr val="dk2"/>
                </a:solidFill>
                <a:latin typeface="Trebuchet MS"/>
                <a:ea typeface="Trebuchet MS"/>
                <a:cs typeface="Trebuchet MS"/>
                <a:sym typeface="Trebuchet MS"/>
              </a:rPr>
              <a:t>NVIDIA CONFIDENTIAL. DO NOT DISTRIBUTE.</a:t>
            </a:r>
            <a:endParaRPr sz="1300"/>
          </a:p>
        </p:txBody>
      </p:sp>
    </p:spTree>
    <p:extLst>
      <p:ext uri="{BB962C8B-B14F-4D97-AF65-F5344CB8AC3E}">
        <p14:creationId xmlns:p14="http://schemas.microsoft.com/office/powerpoint/2010/main" val="279620285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Content with Photograph" preserve="1">
  <p:cSld name="Content with Photograph">
    <p:spTree>
      <p:nvGrpSpPr>
        <p:cNvPr id="1" name="Shape 101"/>
        <p:cNvGrpSpPr/>
        <p:nvPr/>
      </p:nvGrpSpPr>
      <p:grpSpPr>
        <a:xfrm>
          <a:off x="0" y="0"/>
          <a:ext cx="0" cy="0"/>
          <a:chOff x="0" y="0"/>
          <a:chExt cx="0" cy="0"/>
        </a:xfrm>
      </p:grpSpPr>
      <p:sp>
        <p:nvSpPr>
          <p:cNvPr id="102" name="Google Shape;102;p19"/>
          <p:cNvSpPr/>
          <p:nvPr/>
        </p:nvSpPr>
        <p:spPr>
          <a:xfrm>
            <a:off x="1" y="1"/>
            <a:ext cx="10972800" cy="61722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03" name="Google Shape;103;p19"/>
          <p:cNvSpPr txBox="1">
            <a:spLocks noGrp="1"/>
          </p:cNvSpPr>
          <p:nvPr>
            <p:ph type="title"/>
          </p:nvPr>
        </p:nvSpPr>
        <p:spPr>
          <a:xfrm>
            <a:off x="498347" y="633527"/>
            <a:ext cx="5922300" cy="618600"/>
          </a:xfrm>
          <a:prstGeom prst="rect">
            <a:avLst/>
          </a:prstGeom>
          <a:noFill/>
          <a:ln>
            <a:noFill/>
          </a:ln>
        </p:spPr>
        <p:txBody>
          <a:bodyPr spcFirstLastPara="1" wrap="square" lIns="82275" tIns="82275" rIns="82275" bIns="82275" anchor="b" anchorCtr="0"/>
          <a:lstStyle>
            <a:lvl1pPr marR="0" lvl="0" algn="l" rtl="0">
              <a:lnSpc>
                <a:spcPct val="90000"/>
              </a:lnSpc>
              <a:spcBef>
                <a:spcPts val="0"/>
              </a:spcBef>
              <a:spcAft>
                <a:spcPts val="0"/>
              </a:spcAft>
              <a:buClr>
                <a:schemeClr val="dk2"/>
              </a:buClr>
              <a:buSzPts val="3600"/>
              <a:buFont typeface="Trebuchet MS"/>
              <a:buNone/>
              <a:defRPr sz="3600" b="1" i="0" u="none" strike="noStrike" cap="none">
                <a:solidFill>
                  <a:schemeClr val="dk2"/>
                </a:solidFill>
                <a:latin typeface="Trebuchet MS"/>
                <a:ea typeface="Trebuchet MS"/>
                <a:cs typeface="Trebuchet MS"/>
                <a:sym typeface="Trebuchet MS"/>
              </a:defRPr>
            </a:lvl1pPr>
            <a:lvl2pPr marR="0" lvl="1"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2pPr>
            <a:lvl3pPr marR="0" lvl="2"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3pPr>
            <a:lvl4pPr marR="0" lvl="3"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4pPr>
            <a:lvl5pPr marR="0" lvl="4"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5pPr>
            <a:lvl6pPr marR="0" lvl="5"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6pPr>
            <a:lvl7pPr marR="0" lvl="6"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7pPr>
            <a:lvl8pPr marR="0" lvl="7"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8pPr>
            <a:lvl9pPr marR="0" lvl="8"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9pPr>
          </a:lstStyle>
          <a:p>
            <a:r>
              <a:rPr lang="en-US"/>
              <a:t>Click to edit Master title style</a:t>
            </a:r>
            <a:endParaRPr/>
          </a:p>
        </p:txBody>
      </p:sp>
      <p:sp>
        <p:nvSpPr>
          <p:cNvPr id="104" name="Google Shape;104;p19"/>
          <p:cNvSpPr txBox="1">
            <a:spLocks noGrp="1"/>
          </p:cNvSpPr>
          <p:nvPr>
            <p:ph type="body" idx="1"/>
          </p:nvPr>
        </p:nvSpPr>
        <p:spPr>
          <a:xfrm>
            <a:off x="512064" y="2103034"/>
            <a:ext cx="5905800" cy="3693900"/>
          </a:xfrm>
          <a:prstGeom prst="rect">
            <a:avLst/>
          </a:prstGeom>
          <a:noFill/>
          <a:ln>
            <a:noFill/>
          </a:ln>
        </p:spPr>
        <p:txBody>
          <a:bodyPr spcFirstLastPara="1" wrap="square" lIns="82275" tIns="82275" rIns="82275" bIns="82275" anchor="t" anchorCtr="0"/>
          <a:lstStyle>
            <a:lvl1pPr marL="457200" marR="0" lvl="0" indent="-228600" algn="l" rtl="0">
              <a:lnSpc>
                <a:spcPct val="90000"/>
              </a:lnSpc>
              <a:spcBef>
                <a:spcPts val="900"/>
              </a:spcBef>
              <a:spcAft>
                <a:spcPts val="0"/>
              </a:spcAft>
              <a:buClr>
                <a:schemeClr val="dk1"/>
              </a:buClr>
              <a:buSzPts val="2000"/>
              <a:buFont typeface="Trebuchet MS"/>
              <a:buNone/>
              <a:defRPr sz="2000" b="0" i="0" u="none" strike="noStrike" cap="none">
                <a:solidFill>
                  <a:schemeClr val="dk2"/>
                </a:solidFill>
                <a:latin typeface="Trebuchet MS"/>
                <a:ea typeface="Trebuchet MS"/>
                <a:cs typeface="Trebuchet MS"/>
                <a:sym typeface="Trebuchet MS"/>
              </a:defRPr>
            </a:lvl1pPr>
            <a:lvl2pPr marL="914400" marR="0" lvl="1" indent="-228600" algn="l" rtl="0">
              <a:lnSpc>
                <a:spcPct val="90000"/>
              </a:lnSpc>
              <a:spcBef>
                <a:spcPts val="900"/>
              </a:spcBef>
              <a:spcAft>
                <a:spcPts val="0"/>
              </a:spcAft>
              <a:buClr>
                <a:schemeClr val="dk1"/>
              </a:buClr>
              <a:buSzPts val="1800"/>
              <a:buFont typeface="Trebuchet MS"/>
              <a:buNone/>
              <a:defRPr sz="1800" b="0" i="0" u="none" strike="noStrike" cap="none">
                <a:solidFill>
                  <a:schemeClr val="dk2"/>
                </a:solidFill>
                <a:latin typeface="Trebuchet MS"/>
                <a:ea typeface="Trebuchet MS"/>
                <a:cs typeface="Trebuchet MS"/>
                <a:sym typeface="Trebuchet MS"/>
              </a:defRPr>
            </a:lvl2pPr>
            <a:lvl3pPr marL="1371600" marR="0" lvl="2" indent="-228600" algn="l" rtl="0">
              <a:lnSpc>
                <a:spcPct val="90000"/>
              </a:lnSpc>
              <a:spcBef>
                <a:spcPts val="900"/>
              </a:spcBef>
              <a:spcAft>
                <a:spcPts val="0"/>
              </a:spcAft>
              <a:buClr>
                <a:schemeClr val="dk1"/>
              </a:buClr>
              <a:buSzPts val="1800"/>
              <a:buFont typeface="Trebuchet MS"/>
              <a:buNone/>
              <a:defRPr sz="1800" b="0" i="0" u="none" strike="noStrike" cap="none">
                <a:solidFill>
                  <a:schemeClr val="dk2"/>
                </a:solidFill>
                <a:latin typeface="Trebuchet MS"/>
                <a:ea typeface="Trebuchet MS"/>
                <a:cs typeface="Trebuchet MS"/>
                <a:sym typeface="Trebuchet MS"/>
              </a:defRPr>
            </a:lvl3pPr>
            <a:lvl4pPr marL="1828800" marR="0" lvl="3" indent="-342900" algn="l" rtl="0">
              <a:lnSpc>
                <a:spcPct val="100000"/>
              </a:lnSpc>
              <a:spcBef>
                <a:spcPts val="900"/>
              </a:spcBef>
              <a:spcAft>
                <a:spcPts val="0"/>
              </a:spcAft>
              <a:buClr>
                <a:schemeClr val="dk1"/>
              </a:buClr>
              <a:buSzPts val="1800"/>
              <a:buFont typeface="Noto Sans Symbols"/>
              <a:buChar char="▪"/>
              <a:defRPr sz="1800" b="0" i="0" u="none" strike="noStrike" cap="none">
                <a:solidFill>
                  <a:schemeClr val="lt1"/>
                </a:solidFill>
                <a:latin typeface="Trebuchet MS"/>
                <a:ea typeface="Trebuchet MS"/>
                <a:cs typeface="Trebuchet MS"/>
                <a:sym typeface="Trebuchet MS"/>
              </a:defRPr>
            </a:lvl4pPr>
            <a:lvl5pPr marL="2286000" marR="0" lvl="4" indent="-355600" algn="l" rtl="0">
              <a:lnSpc>
                <a:spcPct val="100000"/>
              </a:lnSpc>
              <a:spcBef>
                <a:spcPts val="400"/>
              </a:spcBef>
              <a:spcAft>
                <a:spcPts val="0"/>
              </a:spcAft>
              <a:buClr>
                <a:schemeClr val="dk1"/>
              </a:buClr>
              <a:buSzPts val="2000"/>
              <a:buFont typeface="Noto Sans Symbols"/>
              <a:buChar char="▪"/>
              <a:defRPr sz="2000" b="0" i="0" u="none" strike="noStrike" cap="none">
                <a:solidFill>
                  <a:schemeClr val="lt1"/>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pPr lvl="0"/>
            <a:r>
              <a:rPr lang="en-US"/>
              <a:t>Click to edit Master text styles</a:t>
            </a:r>
          </a:p>
        </p:txBody>
      </p:sp>
      <p:sp>
        <p:nvSpPr>
          <p:cNvPr id="105" name="Google Shape;105;p19"/>
          <p:cNvSpPr txBox="1">
            <a:spLocks noGrp="1"/>
          </p:cNvSpPr>
          <p:nvPr>
            <p:ph type="body" idx="2"/>
          </p:nvPr>
        </p:nvSpPr>
        <p:spPr>
          <a:xfrm>
            <a:off x="498347" y="1183333"/>
            <a:ext cx="5922300" cy="525300"/>
          </a:xfrm>
          <a:prstGeom prst="rect">
            <a:avLst/>
          </a:prstGeom>
          <a:noFill/>
          <a:ln>
            <a:noFill/>
          </a:ln>
        </p:spPr>
        <p:txBody>
          <a:bodyPr spcFirstLastPara="1" wrap="square" lIns="82275" tIns="82275" rIns="82275" bIns="82275" anchor="t" anchorCtr="0"/>
          <a:lstStyle>
            <a:lvl1pPr marL="457200" marR="0" lvl="0" indent="-228600" algn="l" rtl="0">
              <a:lnSpc>
                <a:spcPct val="90000"/>
              </a:lnSpc>
              <a:spcBef>
                <a:spcPts val="900"/>
              </a:spcBef>
              <a:spcAft>
                <a:spcPts val="0"/>
              </a:spcAft>
              <a:buClr>
                <a:schemeClr val="dk1"/>
              </a:buClr>
              <a:buSzPts val="2400"/>
              <a:buFont typeface="Trebuchet MS"/>
              <a:buNone/>
              <a:defRPr sz="2400" b="0" i="0" u="none" strike="noStrike" cap="none">
                <a:solidFill>
                  <a:schemeClr val="lt2"/>
                </a:solidFill>
                <a:latin typeface="Trebuchet MS"/>
                <a:ea typeface="Trebuchet MS"/>
                <a:cs typeface="Trebuchet MS"/>
                <a:sym typeface="Trebuchet MS"/>
              </a:defRPr>
            </a:lvl1pPr>
            <a:lvl2pPr marL="914400" marR="0" lvl="1" indent="-228600" algn="ctr" rtl="0">
              <a:lnSpc>
                <a:spcPct val="90000"/>
              </a:lnSpc>
              <a:spcBef>
                <a:spcPts val="900"/>
              </a:spcBef>
              <a:spcAft>
                <a:spcPts val="0"/>
              </a:spcAft>
              <a:buClr>
                <a:schemeClr val="dk1"/>
              </a:buClr>
              <a:buSzPts val="2800"/>
              <a:buFont typeface="Trebuchet MS"/>
              <a:buNone/>
              <a:defRPr sz="2800" b="0" i="0" u="none" strike="noStrike" cap="none">
                <a:solidFill>
                  <a:schemeClr val="lt2"/>
                </a:solidFill>
                <a:latin typeface="Trebuchet MS"/>
                <a:ea typeface="Trebuchet MS"/>
                <a:cs typeface="Trebuchet MS"/>
                <a:sym typeface="Trebuchet MS"/>
              </a:defRPr>
            </a:lvl2pPr>
            <a:lvl3pPr marL="1371600" marR="0" lvl="2" indent="-228600" algn="ctr" rtl="0">
              <a:lnSpc>
                <a:spcPct val="90000"/>
              </a:lnSpc>
              <a:spcBef>
                <a:spcPts val="900"/>
              </a:spcBef>
              <a:spcAft>
                <a:spcPts val="0"/>
              </a:spcAft>
              <a:buClr>
                <a:schemeClr val="dk1"/>
              </a:buClr>
              <a:buSzPts val="2800"/>
              <a:buFont typeface="Trebuchet MS"/>
              <a:buNone/>
              <a:defRPr sz="2800" b="0" i="0" u="none" strike="noStrike" cap="none">
                <a:solidFill>
                  <a:schemeClr val="lt2"/>
                </a:solidFill>
                <a:latin typeface="Trebuchet MS"/>
                <a:ea typeface="Trebuchet MS"/>
                <a:cs typeface="Trebuchet MS"/>
                <a:sym typeface="Trebuchet MS"/>
              </a:defRPr>
            </a:lvl3pPr>
            <a:lvl4pPr marL="1828800" marR="0" lvl="3" indent="-228600" algn="ctr" rtl="0">
              <a:lnSpc>
                <a:spcPct val="100000"/>
              </a:lnSpc>
              <a:spcBef>
                <a:spcPts val="900"/>
              </a:spcBef>
              <a:spcAft>
                <a:spcPts val="0"/>
              </a:spcAft>
              <a:buClr>
                <a:schemeClr val="lt2"/>
              </a:buClr>
              <a:buSzPts val="2800"/>
              <a:buFont typeface="Trebuchet MS"/>
              <a:buNone/>
              <a:defRPr sz="2800" b="0" i="0" u="none" strike="noStrike" cap="none">
                <a:solidFill>
                  <a:schemeClr val="lt2"/>
                </a:solidFill>
                <a:latin typeface="Trebuchet MS"/>
                <a:ea typeface="Trebuchet MS"/>
                <a:cs typeface="Trebuchet MS"/>
                <a:sym typeface="Trebuchet MS"/>
              </a:defRPr>
            </a:lvl4pPr>
            <a:lvl5pPr marL="2286000" marR="0" lvl="4" indent="-228600" algn="ctr" rtl="0">
              <a:lnSpc>
                <a:spcPct val="100000"/>
              </a:lnSpc>
              <a:spcBef>
                <a:spcPts val="600"/>
              </a:spcBef>
              <a:spcAft>
                <a:spcPts val="0"/>
              </a:spcAft>
              <a:buClr>
                <a:schemeClr val="lt2"/>
              </a:buClr>
              <a:buSzPts val="2800"/>
              <a:buFont typeface="Trebuchet MS"/>
              <a:buNone/>
              <a:defRPr sz="2800" b="0" i="0" u="none" strike="noStrike" cap="none">
                <a:solidFill>
                  <a:schemeClr val="lt2"/>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pPr lvl="0"/>
            <a:r>
              <a:rPr lang="en-US"/>
              <a:t>Click to edit Master text styles</a:t>
            </a:r>
          </a:p>
        </p:txBody>
      </p:sp>
      <p:pic>
        <p:nvPicPr>
          <p:cNvPr id="106" name="Google Shape;106;p19"/>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10130818" y="5785420"/>
            <a:ext cx="580800" cy="206401"/>
          </a:xfrm>
          <a:prstGeom prst="rect">
            <a:avLst/>
          </a:prstGeom>
          <a:noFill/>
          <a:ln>
            <a:noFill/>
          </a:ln>
        </p:spPr>
      </p:pic>
      <p:sp>
        <p:nvSpPr>
          <p:cNvPr id="107" name="Google Shape;107;p19"/>
          <p:cNvSpPr txBox="1"/>
          <p:nvPr/>
        </p:nvSpPr>
        <p:spPr>
          <a:xfrm>
            <a:off x="9762253" y="5831285"/>
            <a:ext cx="321000" cy="1614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chemeClr val="accent4"/>
              </a:buClr>
              <a:buSzPts val="200"/>
              <a:buFont typeface="Trebuchet MS"/>
              <a:buNone/>
            </a:pPr>
            <a:fld id="{00000000-1234-1234-1234-123412341234}" type="slidenum">
              <a:rPr lang="en-US" sz="800" b="0" i="0" u="none" strike="noStrike" cap="none">
                <a:solidFill>
                  <a:schemeClr val="accent4"/>
                </a:solidFill>
                <a:latin typeface="Trebuchet MS"/>
                <a:ea typeface="Trebuchet MS"/>
                <a:cs typeface="Trebuchet MS"/>
                <a:sym typeface="Trebuchet MS"/>
              </a:rPr>
              <a:t>‹#›</a:t>
            </a:fld>
            <a:r>
              <a:rPr lang="en-US" sz="1100" b="0" i="0" u="none" strike="noStrike" cap="none">
                <a:solidFill>
                  <a:srgbClr val="12FEB6"/>
                </a:solidFill>
                <a:latin typeface="Questrial"/>
                <a:ea typeface="Questrial"/>
                <a:cs typeface="Questrial"/>
                <a:sym typeface="Questrial"/>
              </a:rPr>
              <a:t> </a:t>
            </a:r>
            <a:endParaRPr sz="1300"/>
          </a:p>
        </p:txBody>
      </p:sp>
    </p:spTree>
    <p:extLst>
      <p:ext uri="{BB962C8B-B14F-4D97-AF65-F5344CB8AC3E}">
        <p14:creationId xmlns:p14="http://schemas.microsoft.com/office/powerpoint/2010/main" val="3569180051"/>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Title Only" preserve="1">
  <p:cSld name="Title Only">
    <p:spTree>
      <p:nvGrpSpPr>
        <p:cNvPr id="1" name="Shape 108"/>
        <p:cNvGrpSpPr/>
        <p:nvPr/>
      </p:nvGrpSpPr>
      <p:grpSpPr>
        <a:xfrm>
          <a:off x="0" y="0"/>
          <a:ext cx="0" cy="0"/>
          <a:chOff x="0" y="0"/>
          <a:chExt cx="0" cy="0"/>
        </a:xfrm>
      </p:grpSpPr>
      <p:sp>
        <p:nvSpPr>
          <p:cNvPr id="109" name="Google Shape;109;p20"/>
          <p:cNvSpPr/>
          <p:nvPr/>
        </p:nvSpPr>
        <p:spPr>
          <a:xfrm>
            <a:off x="1" y="1"/>
            <a:ext cx="10972800" cy="61722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10" name="Google Shape;110;p20"/>
          <p:cNvSpPr txBox="1">
            <a:spLocks noGrp="1"/>
          </p:cNvSpPr>
          <p:nvPr>
            <p:ph type="title"/>
          </p:nvPr>
        </p:nvSpPr>
        <p:spPr>
          <a:xfrm>
            <a:off x="498347" y="661227"/>
            <a:ext cx="9976200" cy="591000"/>
          </a:xfrm>
          <a:prstGeom prst="rect">
            <a:avLst/>
          </a:prstGeom>
          <a:noFill/>
          <a:ln>
            <a:noFill/>
          </a:ln>
        </p:spPr>
        <p:txBody>
          <a:bodyPr spcFirstLastPara="1" wrap="square" lIns="82275" tIns="82275" rIns="82275" bIns="82275" anchor="b" anchorCtr="0"/>
          <a:lstStyle>
            <a:lvl1pPr marR="0" lvl="0" algn="ctr" rtl="0">
              <a:lnSpc>
                <a:spcPct val="90000"/>
              </a:lnSpc>
              <a:spcBef>
                <a:spcPts val="0"/>
              </a:spcBef>
              <a:spcAft>
                <a:spcPts val="0"/>
              </a:spcAft>
              <a:buClr>
                <a:schemeClr val="dk2"/>
              </a:buClr>
              <a:buSzPts val="3600"/>
              <a:buFont typeface="Trebuchet MS"/>
              <a:buNone/>
              <a:defRPr sz="3600" b="1" i="0" u="none" strike="noStrike" cap="none">
                <a:solidFill>
                  <a:schemeClr val="dk2"/>
                </a:solidFill>
                <a:latin typeface="Trebuchet MS"/>
                <a:ea typeface="Trebuchet MS"/>
                <a:cs typeface="Trebuchet MS"/>
                <a:sym typeface="Trebuchet MS"/>
              </a:defRPr>
            </a:lvl1pPr>
            <a:lvl2pPr marR="0" lvl="1"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2pPr>
            <a:lvl3pPr marR="0" lvl="2"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3pPr>
            <a:lvl4pPr marR="0" lvl="3"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4pPr>
            <a:lvl5pPr marR="0" lvl="4"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5pPr>
            <a:lvl6pPr marR="0" lvl="5"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6pPr>
            <a:lvl7pPr marR="0" lvl="6"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7pPr>
            <a:lvl8pPr marR="0" lvl="7"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8pPr>
            <a:lvl9pPr marR="0" lvl="8"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9pPr>
          </a:lstStyle>
          <a:p>
            <a:r>
              <a:rPr lang="en-US"/>
              <a:t>Click to edit Master title style</a:t>
            </a:r>
            <a:endParaRPr/>
          </a:p>
        </p:txBody>
      </p:sp>
      <p:pic>
        <p:nvPicPr>
          <p:cNvPr id="111" name="Google Shape;111;p20"/>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10130818" y="5785420"/>
            <a:ext cx="580800" cy="206401"/>
          </a:xfrm>
          <a:prstGeom prst="rect">
            <a:avLst/>
          </a:prstGeom>
          <a:noFill/>
          <a:ln>
            <a:noFill/>
          </a:ln>
        </p:spPr>
      </p:pic>
      <p:sp>
        <p:nvSpPr>
          <p:cNvPr id="112" name="Google Shape;112;p20"/>
          <p:cNvSpPr txBox="1"/>
          <p:nvPr/>
        </p:nvSpPr>
        <p:spPr>
          <a:xfrm>
            <a:off x="9762253" y="5831285"/>
            <a:ext cx="321000" cy="1614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chemeClr val="accent4"/>
              </a:buClr>
              <a:buSzPts val="200"/>
              <a:buFont typeface="Trebuchet MS"/>
              <a:buNone/>
            </a:pPr>
            <a:fld id="{00000000-1234-1234-1234-123412341234}" type="slidenum">
              <a:rPr lang="en-US" sz="800" b="0" i="0" u="none" strike="noStrike" cap="none">
                <a:solidFill>
                  <a:schemeClr val="accent4"/>
                </a:solidFill>
                <a:latin typeface="Trebuchet MS"/>
                <a:ea typeface="Trebuchet MS"/>
                <a:cs typeface="Trebuchet MS"/>
                <a:sym typeface="Trebuchet MS"/>
              </a:rPr>
              <a:t>‹#›</a:t>
            </a:fld>
            <a:r>
              <a:rPr lang="en-US" sz="1100" b="0" i="0" u="none" strike="noStrike" cap="none">
                <a:solidFill>
                  <a:srgbClr val="12FEB6"/>
                </a:solidFill>
                <a:latin typeface="Questrial"/>
                <a:ea typeface="Questrial"/>
                <a:cs typeface="Questrial"/>
                <a:sym typeface="Questrial"/>
              </a:rPr>
              <a:t> </a:t>
            </a:r>
            <a:endParaRPr sz="1300"/>
          </a:p>
        </p:txBody>
      </p:sp>
    </p:spTree>
    <p:extLst>
      <p:ext uri="{BB962C8B-B14F-4D97-AF65-F5344CB8AC3E}">
        <p14:creationId xmlns:p14="http://schemas.microsoft.com/office/powerpoint/2010/main" val="820260005"/>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Video" type="titleOnly" preserve="1">
  <p:cSld name="Video">
    <p:spTree>
      <p:nvGrpSpPr>
        <p:cNvPr id="1" name="Shape 113"/>
        <p:cNvGrpSpPr/>
        <p:nvPr/>
      </p:nvGrpSpPr>
      <p:grpSpPr>
        <a:xfrm>
          <a:off x="0" y="0"/>
          <a:ext cx="0" cy="0"/>
          <a:chOff x="0" y="0"/>
          <a:chExt cx="0" cy="0"/>
        </a:xfrm>
      </p:grpSpPr>
      <p:sp>
        <p:nvSpPr>
          <p:cNvPr id="114" name="Google Shape;114;p21"/>
          <p:cNvSpPr/>
          <p:nvPr/>
        </p:nvSpPr>
        <p:spPr>
          <a:xfrm>
            <a:off x="1" y="1"/>
            <a:ext cx="10972799" cy="572193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15" name="Google Shape;115;p21"/>
          <p:cNvSpPr txBox="1">
            <a:spLocks noGrp="1"/>
          </p:cNvSpPr>
          <p:nvPr>
            <p:ph type="title"/>
          </p:nvPr>
        </p:nvSpPr>
        <p:spPr>
          <a:xfrm>
            <a:off x="1553496" y="5352632"/>
            <a:ext cx="7866000" cy="369300"/>
          </a:xfrm>
          <a:prstGeom prst="rect">
            <a:avLst/>
          </a:prstGeom>
          <a:noFill/>
          <a:ln>
            <a:noFill/>
          </a:ln>
        </p:spPr>
        <p:txBody>
          <a:bodyPr spcFirstLastPara="1" wrap="square" lIns="82275" tIns="82275" rIns="82275" bIns="82275" anchor="b" anchorCtr="0"/>
          <a:lstStyle>
            <a:lvl1pPr marR="0" lvl="0" algn="l" rtl="0">
              <a:lnSpc>
                <a:spcPct val="90000"/>
              </a:lnSpc>
              <a:spcBef>
                <a:spcPts val="0"/>
              </a:spcBef>
              <a:spcAft>
                <a:spcPts val="0"/>
              </a:spcAft>
              <a:buClr>
                <a:schemeClr val="dk2"/>
              </a:buClr>
              <a:buSzPts val="2000"/>
              <a:buFont typeface="Trebuchet MS"/>
              <a:buNone/>
              <a:defRPr sz="2000" b="1" i="0" u="none" strike="noStrike" cap="none">
                <a:solidFill>
                  <a:schemeClr val="dk2"/>
                </a:solidFill>
                <a:latin typeface="Trebuchet MS"/>
                <a:ea typeface="Trebuchet MS"/>
                <a:cs typeface="Trebuchet MS"/>
                <a:sym typeface="Trebuchet MS"/>
              </a:defRPr>
            </a:lvl1pPr>
            <a:lvl2pPr marR="0" lvl="1"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2pPr>
            <a:lvl3pPr marR="0" lvl="2"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3pPr>
            <a:lvl4pPr marR="0" lvl="3"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4pPr>
            <a:lvl5pPr marR="0" lvl="4"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5pPr>
            <a:lvl6pPr marR="0" lvl="5"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6pPr>
            <a:lvl7pPr marR="0" lvl="6"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7pPr>
            <a:lvl8pPr marR="0" lvl="7"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8pPr>
            <a:lvl9pPr marR="0" lvl="8"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9pPr>
          </a:lstStyle>
          <a:p>
            <a:r>
              <a:rPr lang="en-US"/>
              <a:t>Click to edit Master title style</a:t>
            </a:r>
            <a:endParaRPr/>
          </a:p>
        </p:txBody>
      </p:sp>
      <p:pic>
        <p:nvPicPr>
          <p:cNvPr id="116" name="Google Shape;116;p21"/>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1713271" y="5142126"/>
            <a:ext cx="7546260" cy="104086"/>
          </a:xfrm>
          <a:prstGeom prst="rect">
            <a:avLst/>
          </a:prstGeom>
          <a:noFill/>
          <a:ln>
            <a:noFill/>
          </a:ln>
        </p:spPr>
      </p:pic>
    </p:spTree>
    <p:extLst>
      <p:ext uri="{BB962C8B-B14F-4D97-AF65-F5344CB8AC3E}">
        <p14:creationId xmlns:p14="http://schemas.microsoft.com/office/powerpoint/2010/main" val="3808911701"/>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Agenda" preserve="1">
  <p:cSld name="Agenda">
    <p:spTree>
      <p:nvGrpSpPr>
        <p:cNvPr id="1" name="Shape 117"/>
        <p:cNvGrpSpPr/>
        <p:nvPr/>
      </p:nvGrpSpPr>
      <p:grpSpPr>
        <a:xfrm>
          <a:off x="0" y="0"/>
          <a:ext cx="0" cy="0"/>
          <a:chOff x="0" y="0"/>
          <a:chExt cx="0" cy="0"/>
        </a:xfrm>
      </p:grpSpPr>
      <p:sp>
        <p:nvSpPr>
          <p:cNvPr id="118" name="Google Shape;118;p22"/>
          <p:cNvSpPr/>
          <p:nvPr/>
        </p:nvSpPr>
        <p:spPr>
          <a:xfrm>
            <a:off x="1" y="1"/>
            <a:ext cx="10972800" cy="61722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19" name="Google Shape;119;p22"/>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10130818" y="5785420"/>
            <a:ext cx="580800" cy="206401"/>
          </a:xfrm>
          <a:prstGeom prst="rect">
            <a:avLst/>
          </a:prstGeom>
          <a:noFill/>
          <a:ln>
            <a:noFill/>
          </a:ln>
        </p:spPr>
      </p:pic>
      <p:sp>
        <p:nvSpPr>
          <p:cNvPr id="120" name="Google Shape;120;p22"/>
          <p:cNvSpPr txBox="1"/>
          <p:nvPr/>
        </p:nvSpPr>
        <p:spPr>
          <a:xfrm>
            <a:off x="9762253" y="5831285"/>
            <a:ext cx="321000" cy="1614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chemeClr val="accent4"/>
              </a:buClr>
              <a:buSzPts val="200"/>
              <a:buFont typeface="Trebuchet MS"/>
              <a:buNone/>
            </a:pPr>
            <a:fld id="{00000000-1234-1234-1234-123412341234}" type="slidenum">
              <a:rPr lang="en-US" sz="800" b="0" i="0" u="none" strike="noStrike" cap="none">
                <a:solidFill>
                  <a:schemeClr val="accent4"/>
                </a:solidFill>
                <a:latin typeface="Trebuchet MS"/>
                <a:ea typeface="Trebuchet MS"/>
                <a:cs typeface="Trebuchet MS"/>
                <a:sym typeface="Trebuchet MS"/>
              </a:rPr>
              <a:t>‹#›</a:t>
            </a:fld>
            <a:r>
              <a:rPr lang="en-US" sz="1100" b="0" i="0" u="none" strike="noStrike" cap="none">
                <a:solidFill>
                  <a:srgbClr val="12FEB6"/>
                </a:solidFill>
                <a:latin typeface="Questrial"/>
                <a:ea typeface="Questrial"/>
                <a:cs typeface="Questrial"/>
                <a:sym typeface="Questrial"/>
              </a:rPr>
              <a:t> </a:t>
            </a:r>
            <a:endParaRPr sz="1300"/>
          </a:p>
        </p:txBody>
      </p:sp>
    </p:spTree>
    <p:extLst>
      <p:ext uri="{BB962C8B-B14F-4D97-AF65-F5344CB8AC3E}">
        <p14:creationId xmlns:p14="http://schemas.microsoft.com/office/powerpoint/2010/main" val="1598691835"/>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DEMO Placeholder" preserve="1">
  <p:cSld name="DEMO Placeholder">
    <p:spTree>
      <p:nvGrpSpPr>
        <p:cNvPr id="1" name="Shape 121"/>
        <p:cNvGrpSpPr/>
        <p:nvPr/>
      </p:nvGrpSpPr>
      <p:grpSpPr>
        <a:xfrm>
          <a:off x="0" y="0"/>
          <a:ext cx="0" cy="0"/>
          <a:chOff x="0" y="0"/>
          <a:chExt cx="0" cy="0"/>
        </a:xfrm>
      </p:grpSpPr>
      <p:sp>
        <p:nvSpPr>
          <p:cNvPr id="122" name="Google Shape;122;p23"/>
          <p:cNvSpPr/>
          <p:nvPr/>
        </p:nvSpPr>
        <p:spPr>
          <a:xfrm>
            <a:off x="1" y="1"/>
            <a:ext cx="10972799" cy="6172199"/>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23" name="Google Shape;123;p23"/>
          <p:cNvSpPr txBox="1">
            <a:spLocks noGrp="1"/>
          </p:cNvSpPr>
          <p:nvPr>
            <p:ph type="title"/>
          </p:nvPr>
        </p:nvSpPr>
        <p:spPr>
          <a:xfrm>
            <a:off x="498347" y="5169474"/>
            <a:ext cx="9976200" cy="535500"/>
          </a:xfrm>
          <a:prstGeom prst="rect">
            <a:avLst/>
          </a:prstGeom>
          <a:noFill/>
          <a:ln>
            <a:noFill/>
          </a:ln>
        </p:spPr>
        <p:txBody>
          <a:bodyPr spcFirstLastPara="1" wrap="square" lIns="82275" tIns="82275" rIns="82275" bIns="82275" anchor="ctr" anchorCtr="0"/>
          <a:lstStyle>
            <a:lvl1pPr marR="0" lvl="0" algn="l" rtl="0">
              <a:lnSpc>
                <a:spcPct val="90000"/>
              </a:lnSpc>
              <a:spcBef>
                <a:spcPts val="0"/>
              </a:spcBef>
              <a:spcAft>
                <a:spcPts val="0"/>
              </a:spcAft>
              <a:buClr>
                <a:schemeClr val="lt1"/>
              </a:buClr>
              <a:buSzPts val="3200"/>
              <a:buFont typeface="Trebuchet MS"/>
              <a:buNone/>
              <a:defRPr sz="3200" b="1" i="0" u="none" strike="noStrike" cap="none">
                <a:solidFill>
                  <a:schemeClr val="lt1"/>
                </a:solidFill>
                <a:latin typeface="Trebuchet MS"/>
                <a:ea typeface="Trebuchet MS"/>
                <a:cs typeface="Trebuchet MS"/>
                <a:sym typeface="Trebuchet MS"/>
              </a:defRPr>
            </a:lvl1pPr>
            <a:lvl2pPr marR="0" lvl="1"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2pPr>
            <a:lvl3pPr marR="0" lvl="2"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3pPr>
            <a:lvl4pPr marR="0" lvl="3"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4pPr>
            <a:lvl5pPr marR="0" lvl="4"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5pPr>
            <a:lvl6pPr marR="0" lvl="5"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6pPr>
            <a:lvl7pPr marR="0" lvl="6"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7pPr>
            <a:lvl8pPr marR="0" lvl="7"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8pPr>
            <a:lvl9pPr marR="0" lvl="8"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9pPr>
          </a:lstStyle>
          <a:p>
            <a:r>
              <a:rPr lang="en-US"/>
              <a:t>Click to edit Master title style</a:t>
            </a:r>
            <a:endParaRPr/>
          </a:p>
        </p:txBody>
      </p:sp>
    </p:spTree>
    <p:extLst>
      <p:ext uri="{BB962C8B-B14F-4D97-AF65-F5344CB8AC3E}">
        <p14:creationId xmlns:p14="http://schemas.microsoft.com/office/powerpoint/2010/main" val="2326658067"/>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Quote and Segue" preserve="1">
  <p:cSld name="Quote and Segue">
    <p:spTree>
      <p:nvGrpSpPr>
        <p:cNvPr id="1" name="Shape 124"/>
        <p:cNvGrpSpPr/>
        <p:nvPr/>
      </p:nvGrpSpPr>
      <p:grpSpPr>
        <a:xfrm>
          <a:off x="0" y="0"/>
          <a:ext cx="0" cy="0"/>
          <a:chOff x="0" y="0"/>
          <a:chExt cx="0" cy="0"/>
        </a:xfrm>
      </p:grpSpPr>
      <p:sp>
        <p:nvSpPr>
          <p:cNvPr id="125" name="Google Shape;125;p24"/>
          <p:cNvSpPr/>
          <p:nvPr/>
        </p:nvSpPr>
        <p:spPr>
          <a:xfrm>
            <a:off x="1" y="1"/>
            <a:ext cx="10972800" cy="61722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26" name="Google Shape;126;p24"/>
          <p:cNvPicPr preferRelativeResize="0"/>
          <p:nvPr/>
        </p:nvPicPr>
        <p:blipFill rotWithShape="1">
          <a:blip r:embed="rId2" cstate="screen">
            <a:alphaModFix/>
            <a:extLst>
              <a:ext uri="{28A0092B-C50C-407E-A947-70E740481C1C}">
                <a14:useLocalDpi xmlns:a14="http://schemas.microsoft.com/office/drawing/2010/main"/>
              </a:ext>
            </a:extLst>
          </a:blip>
          <a:srcRect l="-12675" b="-5541"/>
          <a:stretch/>
        </p:blipFill>
        <p:spPr>
          <a:xfrm rot="10800000" flipH="1">
            <a:off x="1" y="2"/>
            <a:ext cx="10972799" cy="6172198"/>
          </a:xfrm>
          <a:prstGeom prst="rect">
            <a:avLst/>
          </a:prstGeom>
          <a:noFill/>
          <a:ln>
            <a:noFill/>
          </a:ln>
        </p:spPr>
      </p:pic>
      <p:sp>
        <p:nvSpPr>
          <p:cNvPr id="127" name="Google Shape;127;p24"/>
          <p:cNvSpPr/>
          <p:nvPr/>
        </p:nvSpPr>
        <p:spPr>
          <a:xfrm>
            <a:off x="1" y="1"/>
            <a:ext cx="10972800" cy="6172200"/>
          </a:xfrm>
          <a:prstGeom prst="rect">
            <a:avLst/>
          </a:prstGeom>
          <a:gradFill>
            <a:gsLst>
              <a:gs pos="0">
                <a:schemeClr val="lt2"/>
              </a:gs>
              <a:gs pos="40000">
                <a:schemeClr val="lt2"/>
              </a:gs>
              <a:gs pos="100000">
                <a:srgbClr val="76B900">
                  <a:alpha val="0"/>
                </a:srgbClr>
              </a:gs>
            </a:gsLst>
            <a:lin ang="3000122"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28" name="Google Shape;128;p24"/>
          <p:cNvSpPr/>
          <p:nvPr/>
        </p:nvSpPr>
        <p:spPr>
          <a:xfrm>
            <a:off x="1" y="1"/>
            <a:ext cx="10972800" cy="6172200"/>
          </a:xfrm>
          <a:prstGeom prst="rect">
            <a:avLst/>
          </a:prstGeom>
          <a:gradFill>
            <a:gsLst>
              <a:gs pos="0">
                <a:schemeClr val="lt2"/>
              </a:gs>
              <a:gs pos="100000">
                <a:srgbClr val="76B900">
                  <a:alpha val="29411"/>
                </a:srgbClr>
              </a:gs>
            </a:gsLst>
            <a:lin ang="5400012"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3972733031"/>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1_Quote and Segue" preserve="1">
  <p:cSld name="1_Quote and Segue">
    <p:spTree>
      <p:nvGrpSpPr>
        <p:cNvPr id="1" name="Shape 129"/>
        <p:cNvGrpSpPr/>
        <p:nvPr/>
      </p:nvGrpSpPr>
      <p:grpSpPr>
        <a:xfrm>
          <a:off x="0" y="0"/>
          <a:ext cx="0" cy="0"/>
          <a:chOff x="0" y="0"/>
          <a:chExt cx="0" cy="0"/>
        </a:xfrm>
      </p:grpSpPr>
      <p:sp>
        <p:nvSpPr>
          <p:cNvPr id="130" name="Google Shape;130;p25"/>
          <p:cNvSpPr/>
          <p:nvPr/>
        </p:nvSpPr>
        <p:spPr>
          <a:xfrm>
            <a:off x="1" y="1"/>
            <a:ext cx="10972800" cy="61722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31" name="Google Shape;131;p25"/>
          <p:cNvPicPr preferRelativeResize="0"/>
          <p:nvPr/>
        </p:nvPicPr>
        <p:blipFill rotWithShape="1">
          <a:blip r:embed="rId2" cstate="screen">
            <a:alphaModFix/>
            <a:extLst>
              <a:ext uri="{28A0092B-C50C-407E-A947-70E740481C1C}">
                <a14:useLocalDpi xmlns:a14="http://schemas.microsoft.com/office/drawing/2010/main"/>
              </a:ext>
            </a:extLst>
          </a:blip>
          <a:srcRect l="-36069" b="-11668"/>
          <a:stretch/>
        </p:blipFill>
        <p:spPr>
          <a:xfrm flipH="1">
            <a:off x="1" y="1"/>
            <a:ext cx="10972799" cy="6172198"/>
          </a:xfrm>
          <a:prstGeom prst="rect">
            <a:avLst/>
          </a:prstGeom>
          <a:noFill/>
          <a:ln>
            <a:noFill/>
          </a:ln>
        </p:spPr>
      </p:pic>
      <p:sp>
        <p:nvSpPr>
          <p:cNvPr id="132" name="Google Shape;132;p25"/>
          <p:cNvSpPr/>
          <p:nvPr/>
        </p:nvSpPr>
        <p:spPr>
          <a:xfrm rot="10800000">
            <a:off x="0" y="0"/>
            <a:ext cx="10972800" cy="6172200"/>
          </a:xfrm>
          <a:prstGeom prst="rect">
            <a:avLst/>
          </a:prstGeom>
          <a:gradFill>
            <a:gsLst>
              <a:gs pos="0">
                <a:schemeClr val="lt1"/>
              </a:gs>
              <a:gs pos="40000">
                <a:schemeClr val="lt1"/>
              </a:gs>
              <a:gs pos="100000">
                <a:srgbClr val="FFFFFF">
                  <a:alpha val="0"/>
                </a:srgbClr>
              </a:gs>
            </a:gsLst>
            <a:lin ang="3000122"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33" name="Google Shape;133;p25"/>
          <p:cNvSpPr/>
          <p:nvPr/>
        </p:nvSpPr>
        <p:spPr>
          <a:xfrm rot="10800000">
            <a:off x="0" y="0"/>
            <a:ext cx="10972800" cy="6172200"/>
          </a:xfrm>
          <a:prstGeom prst="rect">
            <a:avLst/>
          </a:prstGeom>
          <a:gradFill>
            <a:gsLst>
              <a:gs pos="0">
                <a:schemeClr val="lt1"/>
              </a:gs>
              <a:gs pos="100000">
                <a:srgbClr val="FFFFFF">
                  <a:alpha val="29411"/>
                </a:srgbClr>
              </a:gs>
            </a:gsLst>
            <a:lin ang="5400012"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2303771436"/>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Title and Content" type="obj" preserve="1">
  <p:cSld name="Title and Content">
    <p:spTree>
      <p:nvGrpSpPr>
        <p:cNvPr id="1" name="Shape 134"/>
        <p:cNvGrpSpPr/>
        <p:nvPr/>
      </p:nvGrpSpPr>
      <p:grpSpPr>
        <a:xfrm>
          <a:off x="0" y="0"/>
          <a:ext cx="0" cy="0"/>
          <a:chOff x="0" y="0"/>
          <a:chExt cx="0" cy="0"/>
        </a:xfrm>
      </p:grpSpPr>
      <p:sp>
        <p:nvSpPr>
          <p:cNvPr id="135" name="Google Shape;135;p26"/>
          <p:cNvSpPr txBox="1">
            <a:spLocks noGrp="1"/>
          </p:cNvSpPr>
          <p:nvPr>
            <p:ph type="title"/>
          </p:nvPr>
        </p:nvSpPr>
        <p:spPr>
          <a:xfrm>
            <a:off x="499744" y="653531"/>
            <a:ext cx="9973200" cy="591000"/>
          </a:xfrm>
          <a:prstGeom prst="rect">
            <a:avLst/>
          </a:prstGeom>
          <a:noFill/>
          <a:ln>
            <a:noFill/>
          </a:ln>
        </p:spPr>
        <p:txBody>
          <a:bodyPr spcFirstLastPara="1" wrap="square" lIns="82275" tIns="82275" rIns="82275" bIns="82275" anchor="b" anchorCtr="0"/>
          <a:lstStyle>
            <a:lvl1pPr lvl="0" algn="ctr" rtl="0">
              <a:lnSpc>
                <a:spcPct val="90000"/>
              </a:lnSpc>
              <a:spcBef>
                <a:spcPts val="0"/>
              </a:spcBef>
              <a:spcAft>
                <a:spcPts val="0"/>
              </a:spcAft>
              <a:buClr>
                <a:schemeClr val="dk2"/>
              </a:buClr>
              <a:buSzPts val="1600"/>
              <a:buNone/>
              <a:defRPr/>
            </a:lvl1pPr>
            <a:lvl2pPr lvl="1" algn="l" rtl="0">
              <a:spcBef>
                <a:spcPts val="0"/>
              </a:spcBef>
              <a:spcAft>
                <a:spcPts val="0"/>
              </a:spcAft>
              <a:buClr>
                <a:srgbClr val="73B900"/>
              </a:buClr>
              <a:buSzPts val="1600"/>
              <a:buNone/>
              <a:defRPr/>
            </a:lvl2pPr>
            <a:lvl3pPr lvl="2" algn="l" rtl="0">
              <a:spcBef>
                <a:spcPts val="0"/>
              </a:spcBef>
              <a:spcAft>
                <a:spcPts val="0"/>
              </a:spcAft>
              <a:buClr>
                <a:srgbClr val="73B900"/>
              </a:buClr>
              <a:buSzPts val="1600"/>
              <a:buNone/>
              <a:defRPr/>
            </a:lvl3pPr>
            <a:lvl4pPr lvl="3" algn="l" rtl="0">
              <a:spcBef>
                <a:spcPts val="0"/>
              </a:spcBef>
              <a:spcAft>
                <a:spcPts val="0"/>
              </a:spcAft>
              <a:buClr>
                <a:srgbClr val="73B900"/>
              </a:buClr>
              <a:buSzPts val="1600"/>
              <a:buNone/>
              <a:defRPr/>
            </a:lvl4pPr>
            <a:lvl5pPr lvl="4" algn="l" rtl="0">
              <a:spcBef>
                <a:spcPts val="0"/>
              </a:spcBef>
              <a:spcAft>
                <a:spcPts val="0"/>
              </a:spcAft>
              <a:buClr>
                <a:srgbClr val="73B900"/>
              </a:buClr>
              <a:buSzPts val="1600"/>
              <a:buNone/>
              <a:defRPr/>
            </a:lvl5pPr>
            <a:lvl6pPr lvl="5" algn="l" rtl="0">
              <a:spcBef>
                <a:spcPts val="0"/>
              </a:spcBef>
              <a:spcAft>
                <a:spcPts val="0"/>
              </a:spcAft>
              <a:buClr>
                <a:srgbClr val="73B900"/>
              </a:buClr>
              <a:buSzPts val="1600"/>
              <a:buNone/>
              <a:defRPr/>
            </a:lvl6pPr>
            <a:lvl7pPr lvl="6" algn="l" rtl="0">
              <a:spcBef>
                <a:spcPts val="0"/>
              </a:spcBef>
              <a:spcAft>
                <a:spcPts val="0"/>
              </a:spcAft>
              <a:buClr>
                <a:srgbClr val="73B900"/>
              </a:buClr>
              <a:buSzPts val="1600"/>
              <a:buNone/>
              <a:defRPr/>
            </a:lvl7pPr>
            <a:lvl8pPr lvl="7" algn="l" rtl="0">
              <a:spcBef>
                <a:spcPts val="0"/>
              </a:spcBef>
              <a:spcAft>
                <a:spcPts val="0"/>
              </a:spcAft>
              <a:buClr>
                <a:srgbClr val="73B900"/>
              </a:buClr>
              <a:buSzPts val="1600"/>
              <a:buNone/>
              <a:defRPr/>
            </a:lvl8pPr>
            <a:lvl9pPr lvl="8" algn="l" rtl="0">
              <a:spcBef>
                <a:spcPts val="0"/>
              </a:spcBef>
              <a:spcAft>
                <a:spcPts val="0"/>
              </a:spcAft>
              <a:buClr>
                <a:srgbClr val="73B900"/>
              </a:buClr>
              <a:buSzPts val="1600"/>
              <a:buNone/>
              <a:defRPr/>
            </a:lvl9pPr>
          </a:lstStyle>
          <a:p>
            <a:r>
              <a:rPr lang="en-US"/>
              <a:t>Click to edit Master title style</a:t>
            </a:r>
            <a:endParaRPr/>
          </a:p>
        </p:txBody>
      </p:sp>
      <p:sp>
        <p:nvSpPr>
          <p:cNvPr id="136" name="Google Shape;136;p26"/>
          <p:cNvSpPr txBox="1">
            <a:spLocks noGrp="1"/>
          </p:cNvSpPr>
          <p:nvPr>
            <p:ph type="body" idx="1"/>
          </p:nvPr>
        </p:nvSpPr>
        <p:spPr>
          <a:xfrm>
            <a:off x="517403" y="2002367"/>
            <a:ext cx="9948900" cy="3908100"/>
          </a:xfrm>
          <a:prstGeom prst="rect">
            <a:avLst/>
          </a:prstGeom>
          <a:noFill/>
          <a:ln>
            <a:noFill/>
          </a:ln>
        </p:spPr>
        <p:txBody>
          <a:bodyPr spcFirstLastPara="1" wrap="square" lIns="82275" tIns="82275" rIns="82275" bIns="82275" anchor="t" anchorCtr="0"/>
          <a:lstStyle>
            <a:lvl1pPr marL="457200" lvl="0" indent="-228600" algn="l" rtl="0">
              <a:lnSpc>
                <a:spcPct val="90000"/>
              </a:lnSpc>
              <a:spcBef>
                <a:spcPts val="800"/>
              </a:spcBef>
              <a:spcAft>
                <a:spcPts val="0"/>
              </a:spcAft>
              <a:buSzPts val="1600"/>
              <a:buNone/>
              <a:defRPr/>
            </a:lvl1pPr>
            <a:lvl2pPr marL="914400" lvl="1" indent="-228600" algn="l" rtl="0">
              <a:lnSpc>
                <a:spcPct val="90000"/>
              </a:lnSpc>
              <a:spcBef>
                <a:spcPts val="800"/>
              </a:spcBef>
              <a:spcAft>
                <a:spcPts val="0"/>
              </a:spcAft>
              <a:buSzPts val="1600"/>
              <a:buNone/>
              <a:defRPr/>
            </a:lvl2pPr>
            <a:lvl3pPr marL="1371600" lvl="2" indent="-228600" algn="l" rtl="0">
              <a:lnSpc>
                <a:spcPct val="90000"/>
              </a:lnSpc>
              <a:spcBef>
                <a:spcPts val="800"/>
              </a:spcBef>
              <a:spcAft>
                <a:spcPts val="0"/>
              </a:spcAft>
              <a:buSzPts val="1600"/>
              <a:buNone/>
              <a:defRPr/>
            </a:lvl3pPr>
            <a:lvl4pPr marL="1828800" lvl="3" indent="-330200" algn="l" rtl="0">
              <a:lnSpc>
                <a:spcPct val="100000"/>
              </a:lnSpc>
              <a:spcBef>
                <a:spcPts val="800"/>
              </a:spcBef>
              <a:spcAft>
                <a:spcPts val="0"/>
              </a:spcAft>
              <a:buSzPts val="1600"/>
              <a:buChar char="–"/>
              <a:defRPr/>
            </a:lvl4pPr>
            <a:lvl5pPr marL="2286000" lvl="4" indent="-330200" algn="l" rtl="0">
              <a:lnSpc>
                <a:spcPct val="100000"/>
              </a:lnSpc>
              <a:spcBef>
                <a:spcPts val="400"/>
              </a:spcBef>
              <a:spcAft>
                <a:spcPts val="0"/>
              </a:spcAft>
              <a:buSzPts val="1600"/>
              <a:buChar char="»"/>
              <a:defRPr/>
            </a:lvl5pPr>
            <a:lvl6pPr marL="2743200" lvl="5" indent="-330200" algn="l" rtl="0">
              <a:lnSpc>
                <a:spcPct val="100000"/>
              </a:lnSpc>
              <a:spcBef>
                <a:spcPts val="400"/>
              </a:spcBef>
              <a:spcAft>
                <a:spcPts val="0"/>
              </a:spcAft>
              <a:buSzPts val="1600"/>
              <a:buChar char="»"/>
              <a:defRPr/>
            </a:lvl6pPr>
            <a:lvl7pPr marL="3200400" lvl="6" indent="-330200" algn="l" rtl="0">
              <a:lnSpc>
                <a:spcPct val="100000"/>
              </a:lnSpc>
              <a:spcBef>
                <a:spcPts val="400"/>
              </a:spcBef>
              <a:spcAft>
                <a:spcPts val="0"/>
              </a:spcAft>
              <a:buSzPts val="1600"/>
              <a:buChar char="»"/>
              <a:defRPr/>
            </a:lvl7pPr>
            <a:lvl8pPr marL="3657600" lvl="7" indent="-330200" algn="l" rtl="0">
              <a:lnSpc>
                <a:spcPct val="100000"/>
              </a:lnSpc>
              <a:spcBef>
                <a:spcPts val="400"/>
              </a:spcBef>
              <a:spcAft>
                <a:spcPts val="0"/>
              </a:spcAft>
              <a:buSzPts val="1600"/>
              <a:buChar char="»"/>
              <a:defRPr/>
            </a:lvl8pPr>
            <a:lvl9pPr marL="4114800" lvl="8" indent="-330200" algn="l" rtl="0">
              <a:lnSpc>
                <a:spcPct val="100000"/>
              </a:lnSpc>
              <a:spcBef>
                <a:spcPts val="400"/>
              </a:spcBef>
              <a:spcAft>
                <a:spcPts val="0"/>
              </a:spcAft>
              <a:buSzPts val="1600"/>
              <a:buChar char="»"/>
              <a:defRPr/>
            </a:lvl9pPr>
          </a:lstStyle>
          <a:p>
            <a:pPr lvl="0"/>
            <a:r>
              <a:rPr lang="en-US"/>
              <a:t>Click to edit Master text styles</a:t>
            </a:r>
          </a:p>
        </p:txBody>
      </p:sp>
      <p:sp>
        <p:nvSpPr>
          <p:cNvPr id="137" name="Google Shape;137;p26"/>
          <p:cNvSpPr txBox="1">
            <a:spLocks noGrp="1"/>
          </p:cNvSpPr>
          <p:nvPr>
            <p:ph type="dt" idx="10"/>
          </p:nvPr>
        </p:nvSpPr>
        <p:spPr>
          <a:xfrm>
            <a:off x="0" y="0"/>
            <a:ext cx="2700000" cy="2700000"/>
          </a:xfrm>
          <a:prstGeom prst="rect">
            <a:avLst/>
          </a:prstGeom>
          <a:noFill/>
          <a:ln>
            <a:noFill/>
          </a:ln>
        </p:spPr>
        <p:txBody>
          <a:bodyPr spcFirstLastPara="1" wrap="square" lIns="82275" tIns="41125" rIns="82275" bIns="41125" anchor="t" anchorCtr="0"/>
          <a:lstStyle>
            <a:lvl1pPr marR="0" lvl="0" algn="l" rtl="0">
              <a:spcBef>
                <a:spcPts val="0"/>
              </a:spcBef>
              <a:spcAft>
                <a:spcPts val="0"/>
              </a:spcAft>
              <a:buSzPts val="1300"/>
              <a:buNone/>
              <a:defRPr sz="1600">
                <a:solidFill>
                  <a:schemeClr val="dk1"/>
                </a:solidFill>
                <a:latin typeface="Arial"/>
                <a:ea typeface="Arial"/>
                <a:cs typeface="Arial"/>
                <a:sym typeface="Arial"/>
              </a:defRPr>
            </a:lvl1pPr>
            <a:lvl2pPr marR="0" lvl="1" algn="l" rtl="0">
              <a:spcBef>
                <a:spcPts val="0"/>
              </a:spcBef>
              <a:spcAft>
                <a:spcPts val="0"/>
              </a:spcAft>
              <a:buSzPts val="1300"/>
              <a:buNone/>
              <a:defRPr sz="1600" b="0" i="0" u="none" strike="noStrike" cap="none">
                <a:solidFill>
                  <a:schemeClr val="dk1"/>
                </a:solidFill>
                <a:latin typeface="Arial"/>
                <a:ea typeface="Arial"/>
                <a:cs typeface="Arial"/>
                <a:sym typeface="Arial"/>
              </a:defRPr>
            </a:lvl2pPr>
            <a:lvl3pPr marR="0" lvl="2" algn="l" rtl="0">
              <a:spcBef>
                <a:spcPts val="0"/>
              </a:spcBef>
              <a:spcAft>
                <a:spcPts val="0"/>
              </a:spcAft>
              <a:buSzPts val="1300"/>
              <a:buNone/>
              <a:defRPr sz="1600" b="0" i="0" u="none" strike="noStrike" cap="none">
                <a:solidFill>
                  <a:schemeClr val="dk1"/>
                </a:solidFill>
                <a:latin typeface="Arial"/>
                <a:ea typeface="Arial"/>
                <a:cs typeface="Arial"/>
                <a:sym typeface="Arial"/>
              </a:defRPr>
            </a:lvl3pPr>
            <a:lvl4pPr marR="0" lvl="3" algn="l" rtl="0">
              <a:spcBef>
                <a:spcPts val="0"/>
              </a:spcBef>
              <a:spcAft>
                <a:spcPts val="0"/>
              </a:spcAft>
              <a:buSzPts val="1300"/>
              <a:buNone/>
              <a:defRPr sz="1600" b="0" i="0" u="none" strike="noStrike" cap="none">
                <a:solidFill>
                  <a:schemeClr val="dk1"/>
                </a:solidFill>
                <a:latin typeface="Arial"/>
                <a:ea typeface="Arial"/>
                <a:cs typeface="Arial"/>
                <a:sym typeface="Arial"/>
              </a:defRPr>
            </a:lvl4pPr>
            <a:lvl5pPr marR="0" lvl="4" algn="l" rtl="0">
              <a:spcBef>
                <a:spcPts val="0"/>
              </a:spcBef>
              <a:spcAft>
                <a:spcPts val="0"/>
              </a:spcAft>
              <a:buSzPts val="1300"/>
              <a:buNone/>
              <a:defRPr sz="1600" b="0" i="0" u="none" strike="noStrike" cap="none">
                <a:solidFill>
                  <a:schemeClr val="dk1"/>
                </a:solidFill>
                <a:latin typeface="Arial"/>
                <a:ea typeface="Arial"/>
                <a:cs typeface="Arial"/>
                <a:sym typeface="Arial"/>
              </a:defRPr>
            </a:lvl5pPr>
            <a:lvl6pPr marR="0" lvl="5" algn="l" rtl="0">
              <a:spcBef>
                <a:spcPts val="0"/>
              </a:spcBef>
              <a:spcAft>
                <a:spcPts val="0"/>
              </a:spcAft>
              <a:buSzPts val="1300"/>
              <a:buNone/>
              <a:defRPr sz="1600" b="0" i="0" u="none" strike="noStrike" cap="none">
                <a:solidFill>
                  <a:schemeClr val="dk1"/>
                </a:solidFill>
                <a:latin typeface="Arial"/>
                <a:ea typeface="Arial"/>
                <a:cs typeface="Arial"/>
                <a:sym typeface="Arial"/>
              </a:defRPr>
            </a:lvl6pPr>
            <a:lvl7pPr marR="0" lvl="6" algn="l" rtl="0">
              <a:spcBef>
                <a:spcPts val="0"/>
              </a:spcBef>
              <a:spcAft>
                <a:spcPts val="0"/>
              </a:spcAft>
              <a:buSzPts val="1300"/>
              <a:buNone/>
              <a:defRPr sz="1600" b="0" i="0" u="none" strike="noStrike" cap="none">
                <a:solidFill>
                  <a:schemeClr val="dk1"/>
                </a:solidFill>
                <a:latin typeface="Arial"/>
                <a:ea typeface="Arial"/>
                <a:cs typeface="Arial"/>
                <a:sym typeface="Arial"/>
              </a:defRPr>
            </a:lvl7pPr>
            <a:lvl8pPr marR="0" lvl="7" algn="l" rtl="0">
              <a:spcBef>
                <a:spcPts val="0"/>
              </a:spcBef>
              <a:spcAft>
                <a:spcPts val="0"/>
              </a:spcAft>
              <a:buSzPts val="1300"/>
              <a:buNone/>
              <a:defRPr sz="1600" b="0" i="0" u="none" strike="noStrike" cap="none">
                <a:solidFill>
                  <a:schemeClr val="dk1"/>
                </a:solidFill>
                <a:latin typeface="Arial"/>
                <a:ea typeface="Arial"/>
                <a:cs typeface="Arial"/>
                <a:sym typeface="Arial"/>
              </a:defRPr>
            </a:lvl8pPr>
            <a:lvl9pPr marR="0" lvl="8" algn="l" rtl="0">
              <a:spcBef>
                <a:spcPts val="0"/>
              </a:spcBef>
              <a:spcAft>
                <a:spcPts val="0"/>
              </a:spcAft>
              <a:buSzPts val="1300"/>
              <a:buNone/>
              <a:defRPr sz="1600" b="0" i="0" u="none" strike="noStrike" cap="none">
                <a:solidFill>
                  <a:schemeClr val="dk1"/>
                </a:solidFill>
                <a:latin typeface="Arial"/>
                <a:ea typeface="Arial"/>
                <a:cs typeface="Arial"/>
                <a:sym typeface="Arial"/>
              </a:defRPr>
            </a:lvl9pPr>
          </a:lstStyle>
          <a:p>
            <a:endParaRPr/>
          </a:p>
        </p:txBody>
      </p:sp>
      <p:sp>
        <p:nvSpPr>
          <p:cNvPr id="138" name="Google Shape;138;p26"/>
          <p:cNvSpPr txBox="1">
            <a:spLocks noGrp="1"/>
          </p:cNvSpPr>
          <p:nvPr>
            <p:ph type="ftr" idx="11"/>
          </p:nvPr>
        </p:nvSpPr>
        <p:spPr>
          <a:xfrm>
            <a:off x="0" y="0"/>
            <a:ext cx="2700000" cy="2700000"/>
          </a:xfrm>
          <a:prstGeom prst="rect">
            <a:avLst/>
          </a:prstGeom>
          <a:noFill/>
          <a:ln>
            <a:noFill/>
          </a:ln>
        </p:spPr>
        <p:txBody>
          <a:bodyPr spcFirstLastPara="1" wrap="square" lIns="82275" tIns="41125" rIns="82275" bIns="41125" anchor="t" anchorCtr="0"/>
          <a:lstStyle>
            <a:lvl1pPr marR="0" lvl="0" algn="l" rtl="0">
              <a:spcBef>
                <a:spcPts val="0"/>
              </a:spcBef>
              <a:spcAft>
                <a:spcPts val="0"/>
              </a:spcAft>
              <a:buSzPts val="1300"/>
              <a:buNone/>
              <a:defRPr sz="1600">
                <a:solidFill>
                  <a:schemeClr val="dk1"/>
                </a:solidFill>
                <a:latin typeface="Arial"/>
                <a:ea typeface="Arial"/>
                <a:cs typeface="Arial"/>
                <a:sym typeface="Arial"/>
              </a:defRPr>
            </a:lvl1pPr>
            <a:lvl2pPr marR="0" lvl="1" algn="l" rtl="0">
              <a:spcBef>
                <a:spcPts val="0"/>
              </a:spcBef>
              <a:spcAft>
                <a:spcPts val="0"/>
              </a:spcAft>
              <a:buSzPts val="1300"/>
              <a:buNone/>
              <a:defRPr sz="1600" b="0" i="0" u="none" strike="noStrike" cap="none">
                <a:solidFill>
                  <a:schemeClr val="dk1"/>
                </a:solidFill>
                <a:latin typeface="Arial"/>
                <a:ea typeface="Arial"/>
                <a:cs typeface="Arial"/>
                <a:sym typeface="Arial"/>
              </a:defRPr>
            </a:lvl2pPr>
            <a:lvl3pPr marR="0" lvl="2" algn="l" rtl="0">
              <a:spcBef>
                <a:spcPts val="0"/>
              </a:spcBef>
              <a:spcAft>
                <a:spcPts val="0"/>
              </a:spcAft>
              <a:buSzPts val="1300"/>
              <a:buNone/>
              <a:defRPr sz="1600" b="0" i="0" u="none" strike="noStrike" cap="none">
                <a:solidFill>
                  <a:schemeClr val="dk1"/>
                </a:solidFill>
                <a:latin typeface="Arial"/>
                <a:ea typeface="Arial"/>
                <a:cs typeface="Arial"/>
                <a:sym typeface="Arial"/>
              </a:defRPr>
            </a:lvl3pPr>
            <a:lvl4pPr marR="0" lvl="3" algn="l" rtl="0">
              <a:spcBef>
                <a:spcPts val="0"/>
              </a:spcBef>
              <a:spcAft>
                <a:spcPts val="0"/>
              </a:spcAft>
              <a:buSzPts val="1300"/>
              <a:buNone/>
              <a:defRPr sz="1600" b="0" i="0" u="none" strike="noStrike" cap="none">
                <a:solidFill>
                  <a:schemeClr val="dk1"/>
                </a:solidFill>
                <a:latin typeface="Arial"/>
                <a:ea typeface="Arial"/>
                <a:cs typeface="Arial"/>
                <a:sym typeface="Arial"/>
              </a:defRPr>
            </a:lvl4pPr>
            <a:lvl5pPr marR="0" lvl="4" algn="l" rtl="0">
              <a:spcBef>
                <a:spcPts val="0"/>
              </a:spcBef>
              <a:spcAft>
                <a:spcPts val="0"/>
              </a:spcAft>
              <a:buSzPts val="1300"/>
              <a:buNone/>
              <a:defRPr sz="1600" b="0" i="0" u="none" strike="noStrike" cap="none">
                <a:solidFill>
                  <a:schemeClr val="dk1"/>
                </a:solidFill>
                <a:latin typeface="Arial"/>
                <a:ea typeface="Arial"/>
                <a:cs typeface="Arial"/>
                <a:sym typeface="Arial"/>
              </a:defRPr>
            </a:lvl5pPr>
            <a:lvl6pPr marR="0" lvl="5" algn="l" rtl="0">
              <a:spcBef>
                <a:spcPts val="0"/>
              </a:spcBef>
              <a:spcAft>
                <a:spcPts val="0"/>
              </a:spcAft>
              <a:buSzPts val="1300"/>
              <a:buNone/>
              <a:defRPr sz="1600" b="0" i="0" u="none" strike="noStrike" cap="none">
                <a:solidFill>
                  <a:schemeClr val="dk1"/>
                </a:solidFill>
                <a:latin typeface="Arial"/>
                <a:ea typeface="Arial"/>
                <a:cs typeface="Arial"/>
                <a:sym typeface="Arial"/>
              </a:defRPr>
            </a:lvl6pPr>
            <a:lvl7pPr marR="0" lvl="6" algn="l" rtl="0">
              <a:spcBef>
                <a:spcPts val="0"/>
              </a:spcBef>
              <a:spcAft>
                <a:spcPts val="0"/>
              </a:spcAft>
              <a:buSzPts val="1300"/>
              <a:buNone/>
              <a:defRPr sz="1600" b="0" i="0" u="none" strike="noStrike" cap="none">
                <a:solidFill>
                  <a:schemeClr val="dk1"/>
                </a:solidFill>
                <a:latin typeface="Arial"/>
                <a:ea typeface="Arial"/>
                <a:cs typeface="Arial"/>
                <a:sym typeface="Arial"/>
              </a:defRPr>
            </a:lvl7pPr>
            <a:lvl8pPr marR="0" lvl="7" algn="l" rtl="0">
              <a:spcBef>
                <a:spcPts val="0"/>
              </a:spcBef>
              <a:spcAft>
                <a:spcPts val="0"/>
              </a:spcAft>
              <a:buSzPts val="1300"/>
              <a:buNone/>
              <a:defRPr sz="1600" b="0" i="0" u="none" strike="noStrike" cap="none">
                <a:solidFill>
                  <a:schemeClr val="dk1"/>
                </a:solidFill>
                <a:latin typeface="Arial"/>
                <a:ea typeface="Arial"/>
                <a:cs typeface="Arial"/>
                <a:sym typeface="Arial"/>
              </a:defRPr>
            </a:lvl8pPr>
            <a:lvl9pPr marR="0" lvl="8" algn="l" rtl="0">
              <a:spcBef>
                <a:spcPts val="0"/>
              </a:spcBef>
              <a:spcAft>
                <a:spcPts val="0"/>
              </a:spcAft>
              <a:buSzPts val="1300"/>
              <a:buNone/>
              <a:defRPr sz="1600" b="0" i="0" u="none" strike="noStrike" cap="none">
                <a:solidFill>
                  <a:schemeClr val="dk1"/>
                </a:solidFill>
                <a:latin typeface="Arial"/>
                <a:ea typeface="Arial"/>
                <a:cs typeface="Arial"/>
                <a:sym typeface="Arial"/>
              </a:defRPr>
            </a:lvl9pPr>
          </a:lstStyle>
          <a:p>
            <a:endParaRPr/>
          </a:p>
        </p:txBody>
      </p:sp>
      <p:sp>
        <p:nvSpPr>
          <p:cNvPr id="139" name="Google Shape;139;p26"/>
          <p:cNvSpPr txBox="1">
            <a:spLocks noGrp="1"/>
          </p:cNvSpPr>
          <p:nvPr>
            <p:ph type="sldNum" idx="12"/>
          </p:nvPr>
        </p:nvSpPr>
        <p:spPr>
          <a:xfrm>
            <a:off x="0" y="0"/>
            <a:ext cx="2700000" cy="2700000"/>
          </a:xfrm>
          <a:prstGeom prst="rect">
            <a:avLst/>
          </a:prstGeom>
          <a:noFill/>
          <a:ln>
            <a:noFill/>
          </a:ln>
        </p:spPr>
        <p:txBody>
          <a:bodyPr spcFirstLastPara="1" wrap="square" lIns="82275" tIns="41125" rIns="82275" bIns="41125" anchor="t" anchorCtr="0">
            <a:noAutofit/>
          </a:bodyPr>
          <a:lstStyle>
            <a:lvl1pPr marL="0" marR="0" lvl="0" indent="0" algn="l" rtl="0">
              <a:spcBef>
                <a:spcPts val="0"/>
              </a:spcBef>
              <a:buNone/>
              <a:defRPr sz="1600">
                <a:solidFill>
                  <a:schemeClr val="dk1"/>
                </a:solidFill>
                <a:latin typeface="Arial"/>
                <a:ea typeface="Arial"/>
                <a:cs typeface="Arial"/>
                <a:sym typeface="Arial"/>
              </a:defRPr>
            </a:lvl1pPr>
            <a:lvl2pPr marL="0" marR="0" lvl="1" indent="0" algn="l" rtl="0">
              <a:spcBef>
                <a:spcPts val="0"/>
              </a:spcBef>
              <a:buNone/>
              <a:defRPr sz="1600">
                <a:solidFill>
                  <a:schemeClr val="dk1"/>
                </a:solidFill>
                <a:latin typeface="Arial"/>
                <a:ea typeface="Arial"/>
                <a:cs typeface="Arial"/>
                <a:sym typeface="Arial"/>
              </a:defRPr>
            </a:lvl2pPr>
            <a:lvl3pPr marL="0" marR="0" lvl="2" indent="0" algn="l" rtl="0">
              <a:spcBef>
                <a:spcPts val="0"/>
              </a:spcBef>
              <a:buNone/>
              <a:defRPr sz="1600">
                <a:solidFill>
                  <a:schemeClr val="dk1"/>
                </a:solidFill>
                <a:latin typeface="Arial"/>
                <a:ea typeface="Arial"/>
                <a:cs typeface="Arial"/>
                <a:sym typeface="Arial"/>
              </a:defRPr>
            </a:lvl3pPr>
            <a:lvl4pPr marL="0" marR="0" lvl="3" indent="0" algn="l" rtl="0">
              <a:spcBef>
                <a:spcPts val="0"/>
              </a:spcBef>
              <a:buNone/>
              <a:defRPr sz="1600">
                <a:solidFill>
                  <a:schemeClr val="dk1"/>
                </a:solidFill>
                <a:latin typeface="Arial"/>
                <a:ea typeface="Arial"/>
                <a:cs typeface="Arial"/>
                <a:sym typeface="Arial"/>
              </a:defRPr>
            </a:lvl4pPr>
            <a:lvl5pPr marL="0" marR="0" lvl="4" indent="0" algn="l" rtl="0">
              <a:spcBef>
                <a:spcPts val="0"/>
              </a:spcBef>
              <a:buNone/>
              <a:defRPr sz="1600">
                <a:solidFill>
                  <a:schemeClr val="dk1"/>
                </a:solidFill>
                <a:latin typeface="Arial"/>
                <a:ea typeface="Arial"/>
                <a:cs typeface="Arial"/>
                <a:sym typeface="Arial"/>
              </a:defRPr>
            </a:lvl5pPr>
            <a:lvl6pPr marL="0" marR="0" lvl="5" indent="0" algn="l" rtl="0">
              <a:spcBef>
                <a:spcPts val="0"/>
              </a:spcBef>
              <a:buNone/>
              <a:defRPr sz="1600">
                <a:solidFill>
                  <a:schemeClr val="dk1"/>
                </a:solidFill>
                <a:latin typeface="Arial"/>
                <a:ea typeface="Arial"/>
                <a:cs typeface="Arial"/>
                <a:sym typeface="Arial"/>
              </a:defRPr>
            </a:lvl6pPr>
            <a:lvl7pPr marL="0" marR="0" lvl="6" indent="0" algn="l" rtl="0">
              <a:spcBef>
                <a:spcPts val="0"/>
              </a:spcBef>
              <a:buNone/>
              <a:defRPr sz="1600">
                <a:solidFill>
                  <a:schemeClr val="dk1"/>
                </a:solidFill>
                <a:latin typeface="Arial"/>
                <a:ea typeface="Arial"/>
                <a:cs typeface="Arial"/>
                <a:sym typeface="Arial"/>
              </a:defRPr>
            </a:lvl7pPr>
            <a:lvl8pPr marL="0" marR="0" lvl="7" indent="0" algn="l" rtl="0">
              <a:spcBef>
                <a:spcPts val="0"/>
              </a:spcBef>
              <a:buNone/>
              <a:defRPr sz="1600">
                <a:solidFill>
                  <a:schemeClr val="dk1"/>
                </a:solidFill>
                <a:latin typeface="Arial"/>
                <a:ea typeface="Arial"/>
                <a:cs typeface="Arial"/>
                <a:sym typeface="Arial"/>
              </a:defRPr>
            </a:lvl8pPr>
            <a:lvl9pPr marL="0" marR="0" lvl="8" indent="0" algn="l" rtl="0">
              <a:spcBef>
                <a:spcPts val="0"/>
              </a:spcBef>
              <a:buNone/>
              <a:defRPr sz="1600">
                <a:solidFill>
                  <a:schemeClr val="dk1"/>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320889775"/>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12_Title Slide - Images" preserve="1">
  <p:cSld name="12_Title Slide - Images">
    <p:spTree>
      <p:nvGrpSpPr>
        <p:cNvPr id="1" name="Shape 13"/>
        <p:cNvGrpSpPr/>
        <p:nvPr/>
      </p:nvGrpSpPr>
      <p:grpSpPr>
        <a:xfrm>
          <a:off x="0" y="0"/>
          <a:ext cx="0" cy="0"/>
          <a:chOff x="0" y="0"/>
          <a:chExt cx="0" cy="0"/>
        </a:xfrm>
      </p:grpSpPr>
      <p:pic>
        <p:nvPicPr>
          <p:cNvPr id="14" name="Google Shape;14;p2"/>
          <p:cNvPicPr preferRelativeResize="0"/>
          <p:nvPr/>
        </p:nvPicPr>
        <p:blipFill rotWithShape="1">
          <a:blip r:embed="rId2" cstate="screen">
            <a:alphaModFix/>
            <a:extLst>
              <a:ext uri="{28A0092B-C50C-407E-A947-70E740481C1C}">
                <a14:useLocalDpi xmlns:a14="http://schemas.microsoft.com/office/drawing/2010/main"/>
              </a:ext>
            </a:extLst>
          </a:blip>
          <a:srcRect l="-21753" b="-229"/>
          <a:stretch/>
        </p:blipFill>
        <p:spPr>
          <a:xfrm>
            <a:off x="0" y="0"/>
            <a:ext cx="10972800" cy="5942501"/>
          </a:xfrm>
          <a:prstGeom prst="rect">
            <a:avLst/>
          </a:prstGeom>
          <a:noFill/>
          <a:ln>
            <a:noFill/>
          </a:ln>
        </p:spPr>
      </p:pic>
      <p:sp>
        <p:nvSpPr>
          <p:cNvPr id="15" name="Google Shape;15;p2"/>
          <p:cNvSpPr/>
          <p:nvPr/>
        </p:nvSpPr>
        <p:spPr>
          <a:xfrm rot="10800000" flipH="1">
            <a:off x="0" y="0"/>
            <a:ext cx="10972800" cy="6172200"/>
          </a:xfrm>
          <a:prstGeom prst="rect">
            <a:avLst/>
          </a:prstGeom>
          <a:gradFill>
            <a:gsLst>
              <a:gs pos="0">
                <a:schemeClr val="lt1"/>
              </a:gs>
              <a:gs pos="34000">
                <a:schemeClr val="lt1"/>
              </a:gs>
              <a:gs pos="100000">
                <a:srgbClr val="FFFFFF">
                  <a:alpha val="34509"/>
                </a:srgbClr>
              </a:gs>
            </a:gsLst>
            <a:lin ang="30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6" name="Google Shape;16;p2"/>
          <p:cNvSpPr txBox="1">
            <a:spLocks noGrp="1"/>
          </p:cNvSpPr>
          <p:nvPr>
            <p:ph type="subTitle" idx="1"/>
          </p:nvPr>
        </p:nvSpPr>
        <p:spPr>
          <a:xfrm>
            <a:off x="490973" y="4612301"/>
            <a:ext cx="6057133" cy="369332"/>
          </a:xfrm>
          <a:prstGeom prst="rect">
            <a:avLst/>
          </a:prstGeom>
          <a:noFill/>
          <a:ln>
            <a:noFill/>
          </a:ln>
        </p:spPr>
        <p:txBody>
          <a:bodyPr spcFirstLastPara="1" wrap="square" lIns="91425" tIns="91425" rIns="91425" bIns="91425" anchor="t" anchorCtr="0"/>
          <a:lstStyle>
            <a:lvl1pPr marR="0" lvl="0" algn="l" rtl="0">
              <a:lnSpc>
                <a:spcPct val="90000"/>
              </a:lnSpc>
              <a:spcBef>
                <a:spcPts val="0"/>
              </a:spcBef>
              <a:spcAft>
                <a:spcPts val="0"/>
              </a:spcAft>
              <a:buClr>
                <a:schemeClr val="dk1"/>
              </a:buClr>
              <a:buSzPts val="1400"/>
              <a:buFont typeface="Trebuchet MS"/>
              <a:buNone/>
              <a:defRPr sz="2000" b="0" i="0" u="none" strike="noStrike" cap="none">
                <a:solidFill>
                  <a:srgbClr val="595959"/>
                </a:solidFill>
                <a:latin typeface="Trebuchet MS"/>
                <a:ea typeface="Trebuchet MS"/>
                <a:cs typeface="Trebuchet MS"/>
                <a:sym typeface="Trebuchet MS"/>
              </a:defRPr>
            </a:lvl1pPr>
            <a:lvl2pPr marR="0" lvl="1" algn="l" rtl="0">
              <a:lnSpc>
                <a:spcPct val="90000"/>
              </a:lnSpc>
              <a:spcBef>
                <a:spcPts val="900"/>
              </a:spcBef>
              <a:spcAft>
                <a:spcPts val="0"/>
              </a:spcAft>
              <a:buClr>
                <a:schemeClr val="dk1"/>
              </a:buClr>
              <a:buSzPts val="1400"/>
              <a:buFont typeface="Trebuchet MS"/>
              <a:buNone/>
              <a:defRPr sz="1800" b="0" i="0" u="none" strike="noStrike" cap="none">
                <a:solidFill>
                  <a:schemeClr val="dk2"/>
                </a:solidFill>
                <a:latin typeface="Trebuchet MS"/>
                <a:ea typeface="Trebuchet MS"/>
                <a:cs typeface="Trebuchet MS"/>
                <a:sym typeface="Trebuchet MS"/>
              </a:defRPr>
            </a:lvl2pPr>
            <a:lvl3pPr marR="0" lvl="2" algn="l" rtl="0">
              <a:lnSpc>
                <a:spcPct val="90000"/>
              </a:lnSpc>
              <a:spcBef>
                <a:spcPts val="900"/>
              </a:spcBef>
              <a:spcAft>
                <a:spcPts val="0"/>
              </a:spcAft>
              <a:buClr>
                <a:schemeClr val="dk1"/>
              </a:buClr>
              <a:buSzPts val="1400"/>
              <a:buFont typeface="Trebuchet MS"/>
              <a:buNone/>
              <a:defRPr sz="1600" b="0" i="0" u="none" strike="noStrike" cap="none">
                <a:solidFill>
                  <a:schemeClr val="dk2"/>
                </a:solidFill>
                <a:latin typeface="Trebuchet MS"/>
                <a:ea typeface="Trebuchet MS"/>
                <a:cs typeface="Trebuchet MS"/>
                <a:sym typeface="Trebuchet MS"/>
              </a:defRPr>
            </a:lvl3pPr>
            <a:lvl4pPr marR="0" lvl="3" algn="l" rtl="0">
              <a:lnSpc>
                <a:spcPct val="100000"/>
              </a:lnSpc>
              <a:spcBef>
                <a:spcPts val="9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4pPr>
            <a:lvl5pPr marR="0" lvl="4"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5pPr>
            <a:lvl6pPr marR="0" lvl="5"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R="0" lvl="6"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R="0" lvl="7"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R="0" lvl="8"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r>
              <a:rPr lang="en-US"/>
              <a:t>Click to edit Master subtitle style</a:t>
            </a:r>
            <a:endParaRPr/>
          </a:p>
        </p:txBody>
      </p:sp>
      <p:sp>
        <p:nvSpPr>
          <p:cNvPr id="17" name="Google Shape;17;p2"/>
          <p:cNvSpPr txBox="1">
            <a:spLocks noGrp="1"/>
          </p:cNvSpPr>
          <p:nvPr>
            <p:ph type="title"/>
          </p:nvPr>
        </p:nvSpPr>
        <p:spPr>
          <a:xfrm>
            <a:off x="490973" y="3434608"/>
            <a:ext cx="6057133" cy="982855"/>
          </a:xfrm>
          <a:prstGeom prst="rect">
            <a:avLst/>
          </a:prstGeom>
          <a:noFill/>
          <a:ln>
            <a:noFill/>
          </a:ln>
        </p:spPr>
        <p:txBody>
          <a:bodyPr spcFirstLastPara="1" wrap="square" lIns="91425" tIns="91425" rIns="91425" bIns="91425" anchor="b" anchorCtr="0"/>
          <a:lstStyle>
            <a:lvl1pPr marR="0" lvl="0" algn="l" rtl="0">
              <a:lnSpc>
                <a:spcPct val="90000"/>
              </a:lnSpc>
              <a:spcBef>
                <a:spcPts val="0"/>
              </a:spcBef>
              <a:spcAft>
                <a:spcPts val="0"/>
              </a:spcAft>
              <a:buClr>
                <a:srgbClr val="000000"/>
              </a:buClr>
              <a:buSzPts val="1400"/>
              <a:buFont typeface="Arial"/>
              <a:buNone/>
              <a:defRPr sz="4400" b="1" i="0" u="none" strike="noStrike" cap="none">
                <a:solidFill>
                  <a:schemeClr val="lt2"/>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9pPr>
          </a:lstStyle>
          <a:p>
            <a:r>
              <a:rPr lang="en-US"/>
              <a:t>Click to edit Master title style</a:t>
            </a:r>
            <a:endParaRPr/>
          </a:p>
        </p:txBody>
      </p:sp>
      <p:cxnSp>
        <p:nvCxnSpPr>
          <p:cNvPr id="18" name="Google Shape;18;p2"/>
          <p:cNvCxnSpPr/>
          <p:nvPr/>
        </p:nvCxnSpPr>
        <p:spPr>
          <a:xfrm>
            <a:off x="583337" y="4490990"/>
            <a:ext cx="5456769" cy="0"/>
          </a:xfrm>
          <a:prstGeom prst="straightConnector1">
            <a:avLst/>
          </a:prstGeom>
          <a:noFill/>
          <a:ln w="9525" cap="rnd" cmpd="sng">
            <a:solidFill>
              <a:schemeClr val="accent4"/>
            </a:solidFill>
            <a:prstDash val="solid"/>
            <a:round/>
            <a:headEnd type="none" w="sm" len="sm"/>
            <a:tailEnd type="none" w="sm" len="sm"/>
          </a:ln>
        </p:spPr>
      </p:cxnSp>
      <p:pic>
        <p:nvPicPr>
          <p:cNvPr id="19" name="Google Shape;19;p2"/>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583337" y="483260"/>
            <a:ext cx="2284591" cy="800486"/>
          </a:xfrm>
          <a:prstGeom prst="rect">
            <a:avLst/>
          </a:prstGeom>
          <a:noFill/>
          <a:ln>
            <a:noFill/>
          </a:ln>
        </p:spPr>
      </p:pic>
    </p:spTree>
    <p:extLst>
      <p:ext uri="{BB962C8B-B14F-4D97-AF65-F5344CB8AC3E}">
        <p14:creationId xmlns:p14="http://schemas.microsoft.com/office/powerpoint/2010/main" val="29350427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Rectangle 2"/>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661226"/>
            <a:ext cx="9976104" cy="590931"/>
          </a:xfrm>
        </p:spPr>
        <p:txBody>
          <a:bodyPr/>
          <a:lstStyle>
            <a:lvl1pPr algn="ct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3956630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Transition - Green" preserve="1">
  <p:cSld name="Transition - Green">
    <p:spTree>
      <p:nvGrpSpPr>
        <p:cNvPr id="1" name="Shape 21"/>
        <p:cNvGrpSpPr/>
        <p:nvPr/>
      </p:nvGrpSpPr>
      <p:grpSpPr>
        <a:xfrm>
          <a:off x="0" y="0"/>
          <a:ext cx="0" cy="0"/>
          <a:chOff x="0" y="0"/>
          <a:chExt cx="0" cy="0"/>
        </a:xfrm>
      </p:grpSpPr>
      <p:sp>
        <p:nvSpPr>
          <p:cNvPr id="22" name="Google Shape;22;p3"/>
          <p:cNvSpPr/>
          <p:nvPr/>
        </p:nvSpPr>
        <p:spPr>
          <a:xfrm>
            <a:off x="0" y="0"/>
            <a:ext cx="10972800" cy="61722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pic>
        <p:nvPicPr>
          <p:cNvPr id="23" name="Google Shape;23;p3"/>
          <p:cNvPicPr preferRelativeResize="0"/>
          <p:nvPr/>
        </p:nvPicPr>
        <p:blipFill rotWithShape="1">
          <a:blip r:embed="rId2" cstate="screen">
            <a:alphaModFix/>
            <a:extLst>
              <a:ext uri="{28A0092B-C50C-407E-A947-70E740481C1C}">
                <a14:useLocalDpi xmlns:a14="http://schemas.microsoft.com/office/drawing/2010/main"/>
              </a:ext>
            </a:extLst>
          </a:blip>
          <a:srcRect l="-12680" b="-5537"/>
          <a:stretch/>
        </p:blipFill>
        <p:spPr>
          <a:xfrm rot="10800000" flipH="1">
            <a:off x="0" y="0"/>
            <a:ext cx="10972800" cy="6172200"/>
          </a:xfrm>
          <a:prstGeom prst="rect">
            <a:avLst/>
          </a:prstGeom>
          <a:noFill/>
          <a:ln>
            <a:noFill/>
          </a:ln>
        </p:spPr>
      </p:pic>
      <p:sp>
        <p:nvSpPr>
          <p:cNvPr id="24" name="Google Shape;24;p3"/>
          <p:cNvSpPr/>
          <p:nvPr/>
        </p:nvSpPr>
        <p:spPr>
          <a:xfrm>
            <a:off x="0" y="0"/>
            <a:ext cx="10972800" cy="6172200"/>
          </a:xfrm>
          <a:prstGeom prst="rect">
            <a:avLst/>
          </a:prstGeom>
          <a:gradFill>
            <a:gsLst>
              <a:gs pos="0">
                <a:schemeClr val="lt2"/>
              </a:gs>
              <a:gs pos="40000">
                <a:schemeClr val="lt2"/>
              </a:gs>
              <a:gs pos="100000">
                <a:srgbClr val="76B900">
                  <a:alpha val="0"/>
                </a:srgbClr>
              </a:gs>
            </a:gsLst>
            <a:lin ang="30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25" name="Google Shape;25;p3"/>
          <p:cNvSpPr/>
          <p:nvPr/>
        </p:nvSpPr>
        <p:spPr>
          <a:xfrm>
            <a:off x="0" y="0"/>
            <a:ext cx="10972800" cy="6172200"/>
          </a:xfrm>
          <a:prstGeom prst="rect">
            <a:avLst/>
          </a:prstGeom>
          <a:gradFill>
            <a:gsLst>
              <a:gs pos="0">
                <a:schemeClr val="lt2"/>
              </a:gs>
              <a:gs pos="100000">
                <a:srgbClr val="76B900">
                  <a:alpha val="29411"/>
                </a:srgbClr>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26" name="Google Shape;26;p3"/>
          <p:cNvSpPr txBox="1">
            <a:spLocks noGrp="1"/>
          </p:cNvSpPr>
          <p:nvPr>
            <p:ph type="title"/>
          </p:nvPr>
        </p:nvSpPr>
        <p:spPr>
          <a:xfrm>
            <a:off x="498348" y="2790635"/>
            <a:ext cx="9976104" cy="590931"/>
          </a:xfrm>
          <a:prstGeom prst="rect">
            <a:avLst/>
          </a:prstGeom>
          <a:noFill/>
          <a:ln>
            <a:noFill/>
          </a:ln>
        </p:spPr>
        <p:txBody>
          <a:bodyPr spcFirstLastPara="1" wrap="square" lIns="91425" tIns="91425" rIns="91425" bIns="91425" anchor="ctr" anchorCtr="0"/>
          <a:lstStyle>
            <a:lvl1pPr marR="0" lvl="0" algn="ctr" rtl="0">
              <a:lnSpc>
                <a:spcPct val="90000"/>
              </a:lnSpc>
              <a:spcBef>
                <a:spcPts val="0"/>
              </a:spcBef>
              <a:spcAft>
                <a:spcPts val="0"/>
              </a:spcAft>
              <a:buClr>
                <a:srgbClr val="000000"/>
              </a:buClr>
              <a:buSzPts val="1400"/>
              <a:buFont typeface="Arial"/>
              <a:buNone/>
              <a:defRPr sz="3600" b="1" i="0" u="none" strike="noStrike" cap="none">
                <a:solidFill>
                  <a:schemeClr val="lt1"/>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9pPr>
          </a:lstStyle>
          <a:p>
            <a:r>
              <a:rPr lang="en-US"/>
              <a:t>Click to edit Master title style</a:t>
            </a:r>
            <a:endParaRPr/>
          </a:p>
        </p:txBody>
      </p:sp>
    </p:spTree>
    <p:extLst>
      <p:ext uri="{BB962C8B-B14F-4D97-AF65-F5344CB8AC3E}">
        <p14:creationId xmlns:p14="http://schemas.microsoft.com/office/powerpoint/2010/main" val="4080372298"/>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Title, Subtitle, and Content" preserve="1">
  <p:cSld name="Title, Subtitle, and Content">
    <p:spTree>
      <p:nvGrpSpPr>
        <p:cNvPr id="1" name="Shape 28"/>
        <p:cNvGrpSpPr/>
        <p:nvPr/>
      </p:nvGrpSpPr>
      <p:grpSpPr>
        <a:xfrm>
          <a:off x="0" y="0"/>
          <a:ext cx="0" cy="0"/>
          <a:chOff x="0" y="0"/>
          <a:chExt cx="0" cy="0"/>
        </a:xfrm>
      </p:grpSpPr>
      <p:sp>
        <p:nvSpPr>
          <p:cNvPr id="29" name="Google Shape;29;p4"/>
          <p:cNvSpPr txBox="1">
            <a:spLocks noGrp="1"/>
          </p:cNvSpPr>
          <p:nvPr>
            <p:ph type="title"/>
          </p:nvPr>
        </p:nvSpPr>
        <p:spPr>
          <a:xfrm>
            <a:off x="498348" y="661226"/>
            <a:ext cx="9976104" cy="590931"/>
          </a:xfrm>
          <a:prstGeom prst="rect">
            <a:avLst/>
          </a:prstGeom>
          <a:noFill/>
          <a:ln>
            <a:noFill/>
          </a:ln>
        </p:spPr>
        <p:txBody>
          <a:bodyPr spcFirstLastPara="1" wrap="square" lIns="91425" tIns="91425" rIns="91425" bIns="91425" anchor="b" anchorCtr="0"/>
          <a:lstStyle>
            <a:lvl1pPr marR="0" lvl="0" algn="ctr" rtl="0">
              <a:lnSpc>
                <a:spcPct val="90000"/>
              </a:lnSpc>
              <a:spcBef>
                <a:spcPts val="0"/>
              </a:spcBef>
              <a:spcAft>
                <a:spcPts val="0"/>
              </a:spcAft>
              <a:buClr>
                <a:srgbClr val="000000"/>
              </a:buClr>
              <a:buSzPts val="1400"/>
              <a:buFont typeface="Arial"/>
              <a:buNone/>
              <a:defRPr sz="3600" b="1" i="0" u="none" strike="noStrike" cap="none">
                <a:solidFill>
                  <a:schemeClr val="dk2"/>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9pPr>
          </a:lstStyle>
          <a:p>
            <a:r>
              <a:rPr lang="en-US"/>
              <a:t>Click to edit Master title style</a:t>
            </a:r>
            <a:endParaRPr/>
          </a:p>
        </p:txBody>
      </p:sp>
      <p:sp>
        <p:nvSpPr>
          <p:cNvPr id="30" name="Google Shape;30;p4"/>
          <p:cNvSpPr txBox="1">
            <a:spLocks noGrp="1"/>
          </p:cNvSpPr>
          <p:nvPr>
            <p:ph type="body" idx="1"/>
          </p:nvPr>
        </p:nvSpPr>
        <p:spPr>
          <a:xfrm>
            <a:off x="516750" y="2103035"/>
            <a:ext cx="9948672" cy="3718925"/>
          </a:xfrm>
          <a:prstGeom prst="rect">
            <a:avLst/>
          </a:prstGeom>
          <a:noFill/>
          <a:ln>
            <a:noFill/>
          </a:ln>
        </p:spPr>
        <p:txBody>
          <a:bodyPr spcFirstLastPara="1" wrap="square" lIns="91425" tIns="91425" rIns="91425" bIns="91425" anchor="t" anchorCtr="0"/>
          <a:lstStyle>
            <a:lvl1pPr marL="457200" marR="0" lvl="0" indent="-355600" algn="l" rtl="0">
              <a:lnSpc>
                <a:spcPct val="90000"/>
              </a:lnSpc>
              <a:spcBef>
                <a:spcPts val="900"/>
              </a:spcBef>
              <a:spcAft>
                <a:spcPts val="0"/>
              </a:spcAft>
              <a:buClr>
                <a:schemeClr val="dk1"/>
              </a:buClr>
              <a:buSzPts val="2000"/>
              <a:buFont typeface="Trebuchet MS"/>
              <a:buChar char="—"/>
              <a:defRPr sz="2000" b="0" i="0" u="none" strike="noStrike" cap="none">
                <a:solidFill>
                  <a:schemeClr val="dk2"/>
                </a:solidFill>
                <a:latin typeface="Trebuchet MS"/>
                <a:ea typeface="Trebuchet MS"/>
                <a:cs typeface="Trebuchet MS"/>
                <a:sym typeface="Trebuchet MS"/>
              </a:defRPr>
            </a:lvl1pPr>
            <a:lvl2pPr marL="914400" marR="0" lvl="1" indent="-342900" algn="l" rtl="0">
              <a:lnSpc>
                <a:spcPct val="90000"/>
              </a:lnSpc>
              <a:spcBef>
                <a:spcPts val="900"/>
              </a:spcBef>
              <a:spcAft>
                <a:spcPts val="0"/>
              </a:spcAft>
              <a:buClr>
                <a:schemeClr val="dk1"/>
              </a:buClr>
              <a:buSzPts val="1800"/>
              <a:buFont typeface="Trebuchet MS"/>
              <a:buChar char="—"/>
              <a:defRPr sz="1800" b="0" i="0" u="none" strike="noStrike" cap="none">
                <a:solidFill>
                  <a:schemeClr val="dk2"/>
                </a:solidFill>
                <a:latin typeface="Trebuchet MS"/>
                <a:ea typeface="Trebuchet MS"/>
                <a:cs typeface="Trebuchet MS"/>
                <a:sym typeface="Trebuchet MS"/>
              </a:defRPr>
            </a:lvl2pPr>
            <a:lvl3pPr marL="1371600" marR="0" lvl="2" indent="-330200" algn="l" rtl="0">
              <a:lnSpc>
                <a:spcPct val="90000"/>
              </a:lnSpc>
              <a:spcBef>
                <a:spcPts val="900"/>
              </a:spcBef>
              <a:spcAft>
                <a:spcPts val="0"/>
              </a:spcAft>
              <a:buClr>
                <a:schemeClr val="dk1"/>
              </a:buClr>
              <a:buSzPts val="1600"/>
              <a:buFont typeface="Trebuchet MS"/>
              <a:buChar char="—"/>
              <a:defRPr sz="1600" b="0" i="0" u="none" strike="noStrike" cap="none">
                <a:solidFill>
                  <a:schemeClr val="dk2"/>
                </a:solidFill>
                <a:latin typeface="Trebuchet MS"/>
                <a:ea typeface="Trebuchet MS"/>
                <a:cs typeface="Trebuchet MS"/>
                <a:sym typeface="Trebuchet MS"/>
              </a:defRPr>
            </a:lvl3pPr>
            <a:lvl4pPr marL="1828800" marR="0" lvl="3" indent="-342900" algn="l" rtl="0">
              <a:lnSpc>
                <a:spcPct val="100000"/>
              </a:lnSpc>
              <a:spcBef>
                <a:spcPts val="900"/>
              </a:spcBef>
              <a:spcAft>
                <a:spcPts val="0"/>
              </a:spcAft>
              <a:buClr>
                <a:schemeClr val="dk1"/>
              </a:buClr>
              <a:buSzPts val="1800"/>
              <a:buFont typeface="Noto Sans Symbols"/>
              <a:buChar char="▪"/>
              <a:defRPr sz="1800" b="0" i="0" u="none" strike="noStrike" cap="none">
                <a:solidFill>
                  <a:schemeClr val="lt1"/>
                </a:solidFill>
                <a:latin typeface="Trebuchet MS"/>
                <a:ea typeface="Trebuchet MS"/>
                <a:cs typeface="Trebuchet MS"/>
                <a:sym typeface="Trebuchet MS"/>
              </a:defRPr>
            </a:lvl4pPr>
            <a:lvl5pPr marL="2286000" marR="0" lvl="4" indent="-355600" algn="l" rtl="0">
              <a:lnSpc>
                <a:spcPct val="100000"/>
              </a:lnSpc>
              <a:spcBef>
                <a:spcPts val="400"/>
              </a:spcBef>
              <a:spcAft>
                <a:spcPts val="0"/>
              </a:spcAft>
              <a:buClr>
                <a:schemeClr val="dk1"/>
              </a:buClr>
              <a:buSzPts val="2000"/>
              <a:buFont typeface="Noto Sans Symbols"/>
              <a:buChar char="▪"/>
              <a:defRPr sz="2000" b="0" i="0" u="none" strike="noStrike" cap="none">
                <a:solidFill>
                  <a:schemeClr val="lt1"/>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pPr lvl="0"/>
            <a:r>
              <a:rPr lang="en-US"/>
              <a:t>Click to edit Master text styles</a:t>
            </a:r>
          </a:p>
        </p:txBody>
      </p:sp>
      <p:sp>
        <p:nvSpPr>
          <p:cNvPr id="31" name="Google Shape;31;p4"/>
          <p:cNvSpPr txBox="1">
            <a:spLocks noGrp="1"/>
          </p:cNvSpPr>
          <p:nvPr>
            <p:ph type="body" idx="2"/>
          </p:nvPr>
        </p:nvSpPr>
        <p:spPr>
          <a:xfrm>
            <a:off x="498348" y="1183333"/>
            <a:ext cx="9976104" cy="525463"/>
          </a:xfrm>
          <a:prstGeom prst="rect">
            <a:avLst/>
          </a:prstGeom>
          <a:noFill/>
          <a:ln>
            <a:noFill/>
          </a:ln>
        </p:spPr>
        <p:txBody>
          <a:bodyPr spcFirstLastPara="1" wrap="square" lIns="91425" tIns="91425" rIns="91425" bIns="91425" anchor="t" anchorCtr="0"/>
          <a:lstStyle>
            <a:lvl1pPr marL="457200" marR="0" lvl="0" indent="-228600" algn="ctr" rtl="0">
              <a:lnSpc>
                <a:spcPct val="90000"/>
              </a:lnSpc>
              <a:spcBef>
                <a:spcPts val="900"/>
              </a:spcBef>
              <a:spcAft>
                <a:spcPts val="0"/>
              </a:spcAft>
              <a:buClr>
                <a:schemeClr val="dk1"/>
              </a:buClr>
              <a:buSzPts val="1400"/>
              <a:buFont typeface="Trebuchet MS"/>
              <a:buNone/>
              <a:defRPr sz="2400" b="0" i="0" u="none" strike="noStrike" cap="none">
                <a:solidFill>
                  <a:schemeClr val="lt2"/>
                </a:solidFill>
                <a:latin typeface="Trebuchet MS"/>
                <a:ea typeface="Trebuchet MS"/>
                <a:cs typeface="Trebuchet MS"/>
                <a:sym typeface="Trebuchet MS"/>
              </a:defRPr>
            </a:lvl1pPr>
            <a:lvl2pPr marL="914400" marR="0" lvl="1" indent="-228600" algn="ctr" rtl="0">
              <a:lnSpc>
                <a:spcPct val="90000"/>
              </a:lnSpc>
              <a:spcBef>
                <a:spcPts val="900"/>
              </a:spcBef>
              <a:spcAft>
                <a:spcPts val="0"/>
              </a:spcAft>
              <a:buClr>
                <a:schemeClr val="dk1"/>
              </a:buClr>
              <a:buSzPts val="1400"/>
              <a:buFont typeface="Trebuchet MS"/>
              <a:buNone/>
              <a:defRPr sz="2800" b="0" i="0" u="none" strike="noStrike" cap="none">
                <a:solidFill>
                  <a:schemeClr val="lt2"/>
                </a:solidFill>
                <a:latin typeface="Trebuchet MS"/>
                <a:ea typeface="Trebuchet MS"/>
                <a:cs typeface="Trebuchet MS"/>
                <a:sym typeface="Trebuchet MS"/>
              </a:defRPr>
            </a:lvl2pPr>
            <a:lvl3pPr marL="1371600" marR="0" lvl="2" indent="-228600" algn="ctr" rtl="0">
              <a:lnSpc>
                <a:spcPct val="90000"/>
              </a:lnSpc>
              <a:spcBef>
                <a:spcPts val="900"/>
              </a:spcBef>
              <a:spcAft>
                <a:spcPts val="0"/>
              </a:spcAft>
              <a:buClr>
                <a:schemeClr val="dk1"/>
              </a:buClr>
              <a:buSzPts val="1400"/>
              <a:buFont typeface="Trebuchet MS"/>
              <a:buNone/>
              <a:defRPr sz="2800" b="0" i="0" u="none" strike="noStrike" cap="none">
                <a:solidFill>
                  <a:schemeClr val="lt2"/>
                </a:solidFill>
                <a:latin typeface="Trebuchet MS"/>
                <a:ea typeface="Trebuchet MS"/>
                <a:cs typeface="Trebuchet MS"/>
                <a:sym typeface="Trebuchet MS"/>
              </a:defRPr>
            </a:lvl3pPr>
            <a:lvl4pPr marL="1828800" marR="0" lvl="3" indent="-228600" algn="ctr" rtl="0">
              <a:lnSpc>
                <a:spcPct val="100000"/>
              </a:lnSpc>
              <a:spcBef>
                <a:spcPts val="900"/>
              </a:spcBef>
              <a:spcAft>
                <a:spcPts val="0"/>
              </a:spcAft>
              <a:buClr>
                <a:schemeClr val="lt2"/>
              </a:buClr>
              <a:buSzPts val="2000"/>
              <a:buFont typeface="Trebuchet MS"/>
              <a:buNone/>
              <a:defRPr sz="2800" b="0" i="0" u="none" strike="noStrike" cap="none">
                <a:solidFill>
                  <a:schemeClr val="lt2"/>
                </a:solidFill>
                <a:latin typeface="Trebuchet MS"/>
                <a:ea typeface="Trebuchet MS"/>
                <a:cs typeface="Trebuchet MS"/>
                <a:sym typeface="Trebuchet MS"/>
              </a:defRPr>
            </a:lvl4pPr>
            <a:lvl5pPr marL="2286000" marR="0" lvl="4" indent="-228600" algn="ctr" rtl="0">
              <a:lnSpc>
                <a:spcPct val="100000"/>
              </a:lnSpc>
              <a:spcBef>
                <a:spcPts val="560"/>
              </a:spcBef>
              <a:spcAft>
                <a:spcPts val="0"/>
              </a:spcAft>
              <a:buClr>
                <a:schemeClr val="lt2"/>
              </a:buClr>
              <a:buSzPts val="2000"/>
              <a:buFont typeface="Trebuchet MS"/>
              <a:buNone/>
              <a:defRPr sz="2800" b="0" i="0" u="none" strike="noStrike" cap="none">
                <a:solidFill>
                  <a:schemeClr val="lt2"/>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pPr lvl="0"/>
            <a:r>
              <a:rPr lang="en-US"/>
              <a:t>Click to edit Master text styles</a:t>
            </a:r>
          </a:p>
        </p:txBody>
      </p:sp>
    </p:spTree>
    <p:extLst>
      <p:ext uri="{BB962C8B-B14F-4D97-AF65-F5344CB8AC3E}">
        <p14:creationId xmlns:p14="http://schemas.microsoft.com/office/powerpoint/2010/main" val="2129217787"/>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Title, Subtitle, and Content - NO LOGO &amp; PAGE NUMBER" preserve="1">
  <p:cSld name="Title, Subtitle, and Content - NO LOGO &amp; PAGE NUMBER">
    <p:spTree>
      <p:nvGrpSpPr>
        <p:cNvPr id="1" name="Shape 33"/>
        <p:cNvGrpSpPr/>
        <p:nvPr/>
      </p:nvGrpSpPr>
      <p:grpSpPr>
        <a:xfrm>
          <a:off x="0" y="0"/>
          <a:ext cx="0" cy="0"/>
          <a:chOff x="0" y="0"/>
          <a:chExt cx="0" cy="0"/>
        </a:xfrm>
      </p:grpSpPr>
      <p:sp>
        <p:nvSpPr>
          <p:cNvPr id="34" name="Google Shape;34;p5"/>
          <p:cNvSpPr/>
          <p:nvPr/>
        </p:nvSpPr>
        <p:spPr>
          <a:xfrm>
            <a:off x="0" y="0"/>
            <a:ext cx="10972800" cy="61722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5" name="Google Shape;35;p5"/>
          <p:cNvSpPr txBox="1">
            <a:spLocks noGrp="1"/>
          </p:cNvSpPr>
          <p:nvPr>
            <p:ph type="title"/>
          </p:nvPr>
        </p:nvSpPr>
        <p:spPr>
          <a:xfrm>
            <a:off x="498348" y="661226"/>
            <a:ext cx="9976104" cy="590931"/>
          </a:xfrm>
          <a:prstGeom prst="rect">
            <a:avLst/>
          </a:prstGeom>
          <a:noFill/>
          <a:ln>
            <a:noFill/>
          </a:ln>
        </p:spPr>
        <p:txBody>
          <a:bodyPr spcFirstLastPara="1" wrap="square" lIns="91425" tIns="91425" rIns="91425" bIns="91425" anchor="b" anchorCtr="0"/>
          <a:lstStyle>
            <a:lvl1pPr marR="0" lvl="0" algn="ctr" rtl="0">
              <a:lnSpc>
                <a:spcPct val="90000"/>
              </a:lnSpc>
              <a:spcBef>
                <a:spcPts val="0"/>
              </a:spcBef>
              <a:spcAft>
                <a:spcPts val="0"/>
              </a:spcAft>
              <a:buClr>
                <a:srgbClr val="000000"/>
              </a:buClr>
              <a:buSzPts val="1400"/>
              <a:buFont typeface="Arial"/>
              <a:buNone/>
              <a:defRPr sz="3600" b="1" i="0" u="none" strike="noStrike" cap="none">
                <a:solidFill>
                  <a:schemeClr val="dk2"/>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9pPr>
          </a:lstStyle>
          <a:p>
            <a:r>
              <a:rPr lang="en-US"/>
              <a:t>Click to edit Master title style</a:t>
            </a:r>
            <a:endParaRPr/>
          </a:p>
        </p:txBody>
      </p:sp>
      <p:sp>
        <p:nvSpPr>
          <p:cNvPr id="36" name="Google Shape;36;p5"/>
          <p:cNvSpPr txBox="1">
            <a:spLocks noGrp="1"/>
          </p:cNvSpPr>
          <p:nvPr>
            <p:ph type="body" idx="1"/>
          </p:nvPr>
        </p:nvSpPr>
        <p:spPr>
          <a:xfrm>
            <a:off x="512064" y="2103035"/>
            <a:ext cx="9948672" cy="3693758"/>
          </a:xfrm>
          <a:prstGeom prst="rect">
            <a:avLst/>
          </a:prstGeom>
          <a:noFill/>
          <a:ln>
            <a:noFill/>
          </a:ln>
        </p:spPr>
        <p:txBody>
          <a:bodyPr spcFirstLastPara="1" wrap="square" lIns="91425" tIns="91425" rIns="91425" bIns="91425" anchor="t" anchorCtr="0"/>
          <a:lstStyle>
            <a:lvl1pPr marL="457200" marR="0" lvl="0" indent="-228600" algn="l" rtl="0">
              <a:lnSpc>
                <a:spcPct val="90000"/>
              </a:lnSpc>
              <a:spcBef>
                <a:spcPts val="900"/>
              </a:spcBef>
              <a:spcAft>
                <a:spcPts val="0"/>
              </a:spcAft>
              <a:buClr>
                <a:schemeClr val="dk1"/>
              </a:buClr>
              <a:buSzPts val="1400"/>
              <a:buFont typeface="Trebuchet MS"/>
              <a:buNone/>
              <a:defRPr sz="2000" b="0" i="0" u="none" strike="noStrike" cap="none">
                <a:solidFill>
                  <a:schemeClr val="dk2"/>
                </a:solidFill>
                <a:latin typeface="Trebuchet MS"/>
                <a:ea typeface="Trebuchet MS"/>
                <a:cs typeface="Trebuchet MS"/>
                <a:sym typeface="Trebuchet MS"/>
              </a:defRPr>
            </a:lvl1pPr>
            <a:lvl2pPr marL="914400" marR="0" lvl="1" indent="-228600" algn="l" rtl="0">
              <a:lnSpc>
                <a:spcPct val="90000"/>
              </a:lnSpc>
              <a:spcBef>
                <a:spcPts val="900"/>
              </a:spcBef>
              <a:spcAft>
                <a:spcPts val="0"/>
              </a:spcAft>
              <a:buClr>
                <a:schemeClr val="dk1"/>
              </a:buClr>
              <a:buSzPts val="1400"/>
              <a:buFont typeface="Trebuchet MS"/>
              <a:buNone/>
              <a:defRPr sz="1800" b="0" i="0" u="none" strike="noStrike" cap="none">
                <a:solidFill>
                  <a:schemeClr val="dk2"/>
                </a:solidFill>
                <a:latin typeface="Trebuchet MS"/>
                <a:ea typeface="Trebuchet MS"/>
                <a:cs typeface="Trebuchet MS"/>
                <a:sym typeface="Trebuchet MS"/>
              </a:defRPr>
            </a:lvl2pPr>
            <a:lvl3pPr marL="1371600" marR="0" lvl="2" indent="-228600" algn="l" rtl="0">
              <a:lnSpc>
                <a:spcPct val="90000"/>
              </a:lnSpc>
              <a:spcBef>
                <a:spcPts val="900"/>
              </a:spcBef>
              <a:spcAft>
                <a:spcPts val="0"/>
              </a:spcAft>
              <a:buClr>
                <a:schemeClr val="dk1"/>
              </a:buClr>
              <a:buSzPts val="1400"/>
              <a:buFont typeface="Trebuchet MS"/>
              <a:buNone/>
              <a:defRPr sz="1800" b="0" i="0" u="none" strike="noStrike" cap="none">
                <a:solidFill>
                  <a:schemeClr val="dk2"/>
                </a:solidFill>
                <a:latin typeface="Trebuchet MS"/>
                <a:ea typeface="Trebuchet MS"/>
                <a:cs typeface="Trebuchet MS"/>
                <a:sym typeface="Trebuchet MS"/>
              </a:defRPr>
            </a:lvl3pPr>
            <a:lvl4pPr marL="1828800" marR="0" lvl="3" indent="-342900" algn="l" rtl="0">
              <a:lnSpc>
                <a:spcPct val="100000"/>
              </a:lnSpc>
              <a:spcBef>
                <a:spcPts val="900"/>
              </a:spcBef>
              <a:spcAft>
                <a:spcPts val="0"/>
              </a:spcAft>
              <a:buClr>
                <a:schemeClr val="dk1"/>
              </a:buClr>
              <a:buSzPts val="1800"/>
              <a:buFont typeface="Noto Sans Symbols"/>
              <a:buChar char="▪"/>
              <a:defRPr sz="1800" b="0" i="0" u="none" strike="noStrike" cap="none">
                <a:solidFill>
                  <a:schemeClr val="lt1"/>
                </a:solidFill>
                <a:latin typeface="Trebuchet MS"/>
                <a:ea typeface="Trebuchet MS"/>
                <a:cs typeface="Trebuchet MS"/>
                <a:sym typeface="Trebuchet MS"/>
              </a:defRPr>
            </a:lvl4pPr>
            <a:lvl5pPr marL="2286000" marR="0" lvl="4" indent="-355600" algn="l" rtl="0">
              <a:lnSpc>
                <a:spcPct val="100000"/>
              </a:lnSpc>
              <a:spcBef>
                <a:spcPts val="400"/>
              </a:spcBef>
              <a:spcAft>
                <a:spcPts val="0"/>
              </a:spcAft>
              <a:buClr>
                <a:schemeClr val="dk1"/>
              </a:buClr>
              <a:buSzPts val="2000"/>
              <a:buFont typeface="Noto Sans Symbols"/>
              <a:buChar char="▪"/>
              <a:defRPr sz="2000" b="0" i="0" u="none" strike="noStrike" cap="none">
                <a:solidFill>
                  <a:schemeClr val="lt1"/>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pPr lvl="0"/>
            <a:r>
              <a:rPr lang="en-US"/>
              <a:t>Click to edit Master text styles</a:t>
            </a:r>
          </a:p>
        </p:txBody>
      </p:sp>
      <p:sp>
        <p:nvSpPr>
          <p:cNvPr id="37" name="Google Shape;37;p5"/>
          <p:cNvSpPr txBox="1">
            <a:spLocks noGrp="1"/>
          </p:cNvSpPr>
          <p:nvPr>
            <p:ph type="body" idx="2"/>
          </p:nvPr>
        </p:nvSpPr>
        <p:spPr>
          <a:xfrm>
            <a:off x="498348" y="1183333"/>
            <a:ext cx="9976104" cy="525463"/>
          </a:xfrm>
          <a:prstGeom prst="rect">
            <a:avLst/>
          </a:prstGeom>
          <a:noFill/>
          <a:ln>
            <a:noFill/>
          </a:ln>
        </p:spPr>
        <p:txBody>
          <a:bodyPr spcFirstLastPara="1" wrap="square" lIns="91425" tIns="91425" rIns="91425" bIns="91425" anchor="t" anchorCtr="0"/>
          <a:lstStyle>
            <a:lvl1pPr marL="457200" marR="0" lvl="0" indent="-228600" algn="ctr" rtl="0">
              <a:lnSpc>
                <a:spcPct val="90000"/>
              </a:lnSpc>
              <a:spcBef>
                <a:spcPts val="900"/>
              </a:spcBef>
              <a:spcAft>
                <a:spcPts val="0"/>
              </a:spcAft>
              <a:buClr>
                <a:schemeClr val="dk1"/>
              </a:buClr>
              <a:buSzPts val="1400"/>
              <a:buFont typeface="Trebuchet MS"/>
              <a:buNone/>
              <a:defRPr sz="2400" b="0" i="0" u="none" strike="noStrike" cap="none">
                <a:solidFill>
                  <a:schemeClr val="lt2"/>
                </a:solidFill>
                <a:latin typeface="Trebuchet MS"/>
                <a:ea typeface="Trebuchet MS"/>
                <a:cs typeface="Trebuchet MS"/>
                <a:sym typeface="Trebuchet MS"/>
              </a:defRPr>
            </a:lvl1pPr>
            <a:lvl2pPr marL="914400" marR="0" lvl="1" indent="-228600" algn="ctr" rtl="0">
              <a:lnSpc>
                <a:spcPct val="90000"/>
              </a:lnSpc>
              <a:spcBef>
                <a:spcPts val="900"/>
              </a:spcBef>
              <a:spcAft>
                <a:spcPts val="0"/>
              </a:spcAft>
              <a:buClr>
                <a:schemeClr val="dk1"/>
              </a:buClr>
              <a:buSzPts val="1400"/>
              <a:buFont typeface="Trebuchet MS"/>
              <a:buNone/>
              <a:defRPr sz="2800" b="0" i="0" u="none" strike="noStrike" cap="none">
                <a:solidFill>
                  <a:schemeClr val="lt2"/>
                </a:solidFill>
                <a:latin typeface="Trebuchet MS"/>
                <a:ea typeface="Trebuchet MS"/>
                <a:cs typeface="Trebuchet MS"/>
                <a:sym typeface="Trebuchet MS"/>
              </a:defRPr>
            </a:lvl2pPr>
            <a:lvl3pPr marL="1371600" marR="0" lvl="2" indent="-228600" algn="ctr" rtl="0">
              <a:lnSpc>
                <a:spcPct val="90000"/>
              </a:lnSpc>
              <a:spcBef>
                <a:spcPts val="900"/>
              </a:spcBef>
              <a:spcAft>
                <a:spcPts val="0"/>
              </a:spcAft>
              <a:buClr>
                <a:schemeClr val="dk1"/>
              </a:buClr>
              <a:buSzPts val="1400"/>
              <a:buFont typeface="Trebuchet MS"/>
              <a:buNone/>
              <a:defRPr sz="2800" b="0" i="0" u="none" strike="noStrike" cap="none">
                <a:solidFill>
                  <a:schemeClr val="lt2"/>
                </a:solidFill>
                <a:latin typeface="Trebuchet MS"/>
                <a:ea typeface="Trebuchet MS"/>
                <a:cs typeface="Trebuchet MS"/>
                <a:sym typeface="Trebuchet MS"/>
              </a:defRPr>
            </a:lvl3pPr>
            <a:lvl4pPr marL="1828800" marR="0" lvl="3" indent="-228600" algn="ctr" rtl="0">
              <a:lnSpc>
                <a:spcPct val="100000"/>
              </a:lnSpc>
              <a:spcBef>
                <a:spcPts val="900"/>
              </a:spcBef>
              <a:spcAft>
                <a:spcPts val="0"/>
              </a:spcAft>
              <a:buClr>
                <a:schemeClr val="lt2"/>
              </a:buClr>
              <a:buSzPts val="2000"/>
              <a:buFont typeface="Trebuchet MS"/>
              <a:buNone/>
              <a:defRPr sz="2800" b="0" i="0" u="none" strike="noStrike" cap="none">
                <a:solidFill>
                  <a:schemeClr val="lt2"/>
                </a:solidFill>
                <a:latin typeface="Trebuchet MS"/>
                <a:ea typeface="Trebuchet MS"/>
                <a:cs typeface="Trebuchet MS"/>
                <a:sym typeface="Trebuchet MS"/>
              </a:defRPr>
            </a:lvl4pPr>
            <a:lvl5pPr marL="2286000" marR="0" lvl="4" indent="-228600" algn="ctr" rtl="0">
              <a:lnSpc>
                <a:spcPct val="100000"/>
              </a:lnSpc>
              <a:spcBef>
                <a:spcPts val="560"/>
              </a:spcBef>
              <a:spcAft>
                <a:spcPts val="0"/>
              </a:spcAft>
              <a:buClr>
                <a:schemeClr val="lt2"/>
              </a:buClr>
              <a:buSzPts val="2000"/>
              <a:buFont typeface="Trebuchet MS"/>
              <a:buNone/>
              <a:defRPr sz="2800" b="0" i="0" u="none" strike="noStrike" cap="none">
                <a:solidFill>
                  <a:schemeClr val="lt2"/>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pPr lvl="0"/>
            <a:r>
              <a:rPr lang="en-US"/>
              <a:t>Click to edit Master text styles</a:t>
            </a:r>
          </a:p>
        </p:txBody>
      </p:sp>
      <p:pic>
        <p:nvPicPr>
          <p:cNvPr id="7" name="Google Shape;78;p14">
            <a:extLst>
              <a:ext uri="{FF2B5EF4-FFF2-40B4-BE49-F238E27FC236}">
                <a16:creationId xmlns:a16="http://schemas.microsoft.com/office/drawing/2014/main" id="{496D5249-0994-491D-81F3-2799C9D8E20D}"/>
              </a:ext>
            </a:extLst>
          </p:cNvPr>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10130817" y="5785420"/>
            <a:ext cx="580686" cy="206320"/>
          </a:xfrm>
          <a:prstGeom prst="rect">
            <a:avLst/>
          </a:prstGeom>
          <a:noFill/>
          <a:ln>
            <a:noFill/>
          </a:ln>
        </p:spPr>
      </p:pic>
      <p:sp>
        <p:nvSpPr>
          <p:cNvPr id="8" name="Google Shape;79;p14">
            <a:extLst>
              <a:ext uri="{FF2B5EF4-FFF2-40B4-BE49-F238E27FC236}">
                <a16:creationId xmlns:a16="http://schemas.microsoft.com/office/drawing/2014/main" id="{F2A57630-6538-4213-B46C-9640641493D0}"/>
              </a:ext>
            </a:extLst>
          </p:cNvPr>
          <p:cNvSpPr txBox="1"/>
          <p:nvPr/>
        </p:nvSpPr>
        <p:spPr>
          <a:xfrm>
            <a:off x="9762253" y="5831285"/>
            <a:ext cx="321000" cy="1614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chemeClr val="accent4"/>
              </a:buClr>
              <a:buSzPts val="200"/>
              <a:buFont typeface="Trebuchet MS"/>
              <a:buNone/>
            </a:pPr>
            <a:fld id="{00000000-1234-1234-1234-123412341234}" type="slidenum">
              <a:rPr lang="en-US" sz="800" b="0" i="0" u="none" strike="noStrike" cap="none">
                <a:solidFill>
                  <a:schemeClr val="accent4"/>
                </a:solidFill>
                <a:latin typeface="Trebuchet MS"/>
                <a:ea typeface="Trebuchet MS"/>
                <a:cs typeface="Trebuchet MS"/>
                <a:sym typeface="Trebuchet MS"/>
              </a:rPr>
              <a:t>‹#›</a:t>
            </a:fld>
            <a:r>
              <a:rPr lang="en-US" sz="1100" b="0" i="0" u="none" strike="noStrike" cap="none" dirty="0">
                <a:solidFill>
                  <a:srgbClr val="12FEB6"/>
                </a:solidFill>
                <a:latin typeface="Questrial"/>
                <a:ea typeface="Questrial"/>
                <a:cs typeface="Questrial"/>
                <a:sym typeface="Questrial"/>
              </a:rPr>
              <a:t> </a:t>
            </a:r>
            <a:endParaRPr sz="1300" dirty="0"/>
          </a:p>
        </p:txBody>
      </p:sp>
    </p:spTree>
    <p:extLst>
      <p:ext uri="{BB962C8B-B14F-4D97-AF65-F5344CB8AC3E}">
        <p14:creationId xmlns:p14="http://schemas.microsoft.com/office/powerpoint/2010/main" val="3462894332"/>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Closing Slide" preserve="1">
  <p:cSld name="Closing Slide">
    <p:spTree>
      <p:nvGrpSpPr>
        <p:cNvPr id="1" name="Shape 39"/>
        <p:cNvGrpSpPr/>
        <p:nvPr/>
      </p:nvGrpSpPr>
      <p:grpSpPr>
        <a:xfrm>
          <a:off x="0" y="0"/>
          <a:ext cx="0" cy="0"/>
          <a:chOff x="0" y="0"/>
          <a:chExt cx="0" cy="0"/>
        </a:xfrm>
      </p:grpSpPr>
      <p:pic>
        <p:nvPicPr>
          <p:cNvPr id="40" name="Google Shape;40;p6"/>
          <p:cNvPicPr preferRelativeResize="0"/>
          <p:nvPr/>
        </p:nvPicPr>
        <p:blipFill rotWithShape="1">
          <a:blip r:embed="rId2" cstate="screen">
            <a:alphaModFix/>
            <a:extLst>
              <a:ext uri="{28A0092B-C50C-407E-A947-70E740481C1C}">
                <a14:useLocalDpi xmlns:a14="http://schemas.microsoft.com/office/drawing/2010/main"/>
              </a:ext>
            </a:extLst>
          </a:blip>
          <a:srcRect l="-21753" b="-229"/>
          <a:stretch/>
        </p:blipFill>
        <p:spPr>
          <a:xfrm>
            <a:off x="0" y="0"/>
            <a:ext cx="10972800" cy="5942501"/>
          </a:xfrm>
          <a:prstGeom prst="rect">
            <a:avLst/>
          </a:prstGeom>
          <a:noFill/>
          <a:ln>
            <a:noFill/>
          </a:ln>
        </p:spPr>
      </p:pic>
      <p:sp>
        <p:nvSpPr>
          <p:cNvPr id="41" name="Google Shape;41;p6"/>
          <p:cNvSpPr/>
          <p:nvPr/>
        </p:nvSpPr>
        <p:spPr>
          <a:xfrm rot="10800000" flipH="1">
            <a:off x="0" y="0"/>
            <a:ext cx="10972800" cy="6172200"/>
          </a:xfrm>
          <a:prstGeom prst="rect">
            <a:avLst/>
          </a:prstGeom>
          <a:gradFill>
            <a:gsLst>
              <a:gs pos="0">
                <a:schemeClr val="lt1"/>
              </a:gs>
              <a:gs pos="34000">
                <a:schemeClr val="lt1"/>
              </a:gs>
              <a:gs pos="100000">
                <a:srgbClr val="FFFFFF">
                  <a:alpha val="34509"/>
                </a:srgbClr>
              </a:gs>
            </a:gsLst>
            <a:lin ang="30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pic>
        <p:nvPicPr>
          <p:cNvPr id="42" name="Google Shape;42;p6"/>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583337" y="3902417"/>
            <a:ext cx="3232858" cy="1132744"/>
          </a:xfrm>
          <a:prstGeom prst="rect">
            <a:avLst/>
          </a:prstGeom>
          <a:noFill/>
          <a:ln>
            <a:noFill/>
          </a:ln>
        </p:spPr>
      </p:pic>
      <p:sp>
        <p:nvSpPr>
          <p:cNvPr id="43" name="Google Shape;43;p6"/>
          <p:cNvSpPr txBox="1"/>
          <p:nvPr/>
        </p:nvSpPr>
        <p:spPr>
          <a:xfrm>
            <a:off x="481651" y="5158600"/>
            <a:ext cx="2742300" cy="3693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rgbClr val="000000"/>
              </a:buClr>
              <a:buSzPts val="2000"/>
              <a:buFont typeface="Arial"/>
              <a:buNone/>
            </a:pPr>
            <a:r>
              <a:rPr lang="en-US" sz="2000" b="0" i="0" u="none" strike="noStrike" cap="none">
                <a:solidFill>
                  <a:schemeClr val="lt2"/>
                </a:solidFill>
                <a:latin typeface="Trebuchet MS"/>
                <a:ea typeface="Trebuchet MS"/>
                <a:cs typeface="Trebuchet MS"/>
                <a:sym typeface="Trebuchet MS"/>
              </a:rPr>
              <a:t>www.nvidia.com/dli</a:t>
            </a: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662572188"/>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Title, Subtitle, and Content with CONFIDENTIAL" preserve="1">
  <p:cSld name="Title, Subtitle, and Content with CONFIDENTIAL">
    <p:spTree>
      <p:nvGrpSpPr>
        <p:cNvPr id="1" name="Shape 45"/>
        <p:cNvGrpSpPr/>
        <p:nvPr/>
      </p:nvGrpSpPr>
      <p:grpSpPr>
        <a:xfrm>
          <a:off x="0" y="0"/>
          <a:ext cx="0" cy="0"/>
          <a:chOff x="0" y="0"/>
          <a:chExt cx="0" cy="0"/>
        </a:xfrm>
      </p:grpSpPr>
      <p:sp>
        <p:nvSpPr>
          <p:cNvPr id="46" name="Google Shape;46;p7"/>
          <p:cNvSpPr txBox="1">
            <a:spLocks noGrp="1"/>
          </p:cNvSpPr>
          <p:nvPr>
            <p:ph type="title"/>
          </p:nvPr>
        </p:nvSpPr>
        <p:spPr>
          <a:xfrm>
            <a:off x="498348" y="661226"/>
            <a:ext cx="9976104" cy="590931"/>
          </a:xfrm>
          <a:prstGeom prst="rect">
            <a:avLst/>
          </a:prstGeom>
          <a:noFill/>
          <a:ln>
            <a:noFill/>
          </a:ln>
        </p:spPr>
        <p:txBody>
          <a:bodyPr spcFirstLastPara="1" wrap="square" lIns="91425" tIns="91425" rIns="91425" bIns="91425" anchor="b" anchorCtr="0"/>
          <a:lstStyle>
            <a:lvl1pPr marR="0" lvl="0" algn="ctr" rtl="0">
              <a:lnSpc>
                <a:spcPct val="90000"/>
              </a:lnSpc>
              <a:spcBef>
                <a:spcPts val="0"/>
              </a:spcBef>
              <a:spcAft>
                <a:spcPts val="0"/>
              </a:spcAft>
              <a:buClr>
                <a:srgbClr val="000000"/>
              </a:buClr>
              <a:buSzPts val="1400"/>
              <a:buFont typeface="Arial"/>
              <a:buNone/>
              <a:defRPr sz="3600" b="1" i="0" u="none" strike="noStrike" cap="none">
                <a:solidFill>
                  <a:schemeClr val="dk2"/>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9pPr>
          </a:lstStyle>
          <a:p>
            <a:r>
              <a:rPr lang="en-US"/>
              <a:t>Click to edit Master title style</a:t>
            </a:r>
            <a:endParaRPr/>
          </a:p>
        </p:txBody>
      </p:sp>
      <p:sp>
        <p:nvSpPr>
          <p:cNvPr id="47" name="Google Shape;47;p7"/>
          <p:cNvSpPr txBox="1">
            <a:spLocks noGrp="1"/>
          </p:cNvSpPr>
          <p:nvPr>
            <p:ph type="body" idx="1"/>
          </p:nvPr>
        </p:nvSpPr>
        <p:spPr>
          <a:xfrm>
            <a:off x="516750" y="2103035"/>
            <a:ext cx="9948672" cy="3718925"/>
          </a:xfrm>
          <a:prstGeom prst="rect">
            <a:avLst/>
          </a:prstGeom>
          <a:noFill/>
          <a:ln>
            <a:noFill/>
          </a:ln>
        </p:spPr>
        <p:txBody>
          <a:bodyPr spcFirstLastPara="1" wrap="square" lIns="91425" tIns="91425" rIns="91425" bIns="91425" anchor="t" anchorCtr="0"/>
          <a:lstStyle>
            <a:lvl1pPr marL="457200" marR="0" lvl="0" indent="-228600" algn="l" rtl="0">
              <a:lnSpc>
                <a:spcPct val="90000"/>
              </a:lnSpc>
              <a:spcBef>
                <a:spcPts val="900"/>
              </a:spcBef>
              <a:spcAft>
                <a:spcPts val="0"/>
              </a:spcAft>
              <a:buClr>
                <a:schemeClr val="dk1"/>
              </a:buClr>
              <a:buSzPts val="1400"/>
              <a:buFont typeface="Trebuchet MS"/>
              <a:buNone/>
              <a:defRPr sz="2000" b="0" i="0" u="none" strike="noStrike" cap="none">
                <a:solidFill>
                  <a:schemeClr val="dk2"/>
                </a:solidFill>
                <a:latin typeface="Trebuchet MS"/>
                <a:ea typeface="Trebuchet MS"/>
                <a:cs typeface="Trebuchet MS"/>
                <a:sym typeface="Trebuchet MS"/>
              </a:defRPr>
            </a:lvl1pPr>
            <a:lvl2pPr marL="914400" marR="0" lvl="1" indent="-228600" algn="l" rtl="0">
              <a:lnSpc>
                <a:spcPct val="90000"/>
              </a:lnSpc>
              <a:spcBef>
                <a:spcPts val="900"/>
              </a:spcBef>
              <a:spcAft>
                <a:spcPts val="0"/>
              </a:spcAft>
              <a:buClr>
                <a:schemeClr val="dk1"/>
              </a:buClr>
              <a:buSzPts val="1400"/>
              <a:buFont typeface="Trebuchet MS"/>
              <a:buNone/>
              <a:defRPr sz="1800" b="0" i="0" u="none" strike="noStrike" cap="none">
                <a:solidFill>
                  <a:schemeClr val="dk2"/>
                </a:solidFill>
                <a:latin typeface="Trebuchet MS"/>
                <a:ea typeface="Trebuchet MS"/>
                <a:cs typeface="Trebuchet MS"/>
                <a:sym typeface="Trebuchet MS"/>
              </a:defRPr>
            </a:lvl2pPr>
            <a:lvl3pPr marL="1371600" marR="0" lvl="2" indent="-228600" algn="l" rtl="0">
              <a:lnSpc>
                <a:spcPct val="90000"/>
              </a:lnSpc>
              <a:spcBef>
                <a:spcPts val="900"/>
              </a:spcBef>
              <a:spcAft>
                <a:spcPts val="0"/>
              </a:spcAft>
              <a:buClr>
                <a:schemeClr val="dk1"/>
              </a:buClr>
              <a:buSzPts val="1400"/>
              <a:buFont typeface="Trebuchet MS"/>
              <a:buNone/>
              <a:defRPr sz="1600" b="0" i="0" u="none" strike="noStrike" cap="none">
                <a:solidFill>
                  <a:schemeClr val="dk2"/>
                </a:solidFill>
                <a:latin typeface="Trebuchet MS"/>
                <a:ea typeface="Trebuchet MS"/>
                <a:cs typeface="Trebuchet MS"/>
                <a:sym typeface="Trebuchet MS"/>
              </a:defRPr>
            </a:lvl3pPr>
            <a:lvl4pPr marL="1828800" marR="0" lvl="3" indent="-342900" algn="l" rtl="0">
              <a:lnSpc>
                <a:spcPct val="100000"/>
              </a:lnSpc>
              <a:spcBef>
                <a:spcPts val="900"/>
              </a:spcBef>
              <a:spcAft>
                <a:spcPts val="0"/>
              </a:spcAft>
              <a:buClr>
                <a:schemeClr val="dk1"/>
              </a:buClr>
              <a:buSzPts val="1800"/>
              <a:buFont typeface="Noto Sans Symbols"/>
              <a:buChar char="▪"/>
              <a:defRPr sz="1800" b="0" i="0" u="none" strike="noStrike" cap="none">
                <a:solidFill>
                  <a:schemeClr val="lt1"/>
                </a:solidFill>
                <a:latin typeface="Trebuchet MS"/>
                <a:ea typeface="Trebuchet MS"/>
                <a:cs typeface="Trebuchet MS"/>
                <a:sym typeface="Trebuchet MS"/>
              </a:defRPr>
            </a:lvl4pPr>
            <a:lvl5pPr marL="2286000" marR="0" lvl="4" indent="-355600" algn="l" rtl="0">
              <a:lnSpc>
                <a:spcPct val="100000"/>
              </a:lnSpc>
              <a:spcBef>
                <a:spcPts val="400"/>
              </a:spcBef>
              <a:spcAft>
                <a:spcPts val="0"/>
              </a:spcAft>
              <a:buClr>
                <a:schemeClr val="dk1"/>
              </a:buClr>
              <a:buSzPts val="2000"/>
              <a:buFont typeface="Noto Sans Symbols"/>
              <a:buChar char="▪"/>
              <a:defRPr sz="2000" b="0" i="0" u="none" strike="noStrike" cap="none">
                <a:solidFill>
                  <a:schemeClr val="lt1"/>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pPr lvl="0"/>
            <a:r>
              <a:rPr lang="en-US"/>
              <a:t>Click to edit Master text styles</a:t>
            </a:r>
          </a:p>
        </p:txBody>
      </p:sp>
      <p:sp>
        <p:nvSpPr>
          <p:cNvPr id="48" name="Google Shape;48;p7"/>
          <p:cNvSpPr txBox="1">
            <a:spLocks noGrp="1"/>
          </p:cNvSpPr>
          <p:nvPr>
            <p:ph type="body" idx="2"/>
          </p:nvPr>
        </p:nvSpPr>
        <p:spPr>
          <a:xfrm>
            <a:off x="498348" y="1183333"/>
            <a:ext cx="9976104" cy="525463"/>
          </a:xfrm>
          <a:prstGeom prst="rect">
            <a:avLst/>
          </a:prstGeom>
          <a:noFill/>
          <a:ln>
            <a:noFill/>
          </a:ln>
        </p:spPr>
        <p:txBody>
          <a:bodyPr spcFirstLastPara="1" wrap="square" lIns="91425" tIns="91425" rIns="91425" bIns="91425" anchor="t" anchorCtr="0"/>
          <a:lstStyle>
            <a:lvl1pPr marL="457200" marR="0" lvl="0" indent="-228600" algn="ctr" rtl="0">
              <a:lnSpc>
                <a:spcPct val="90000"/>
              </a:lnSpc>
              <a:spcBef>
                <a:spcPts val="900"/>
              </a:spcBef>
              <a:spcAft>
                <a:spcPts val="0"/>
              </a:spcAft>
              <a:buClr>
                <a:schemeClr val="dk1"/>
              </a:buClr>
              <a:buSzPts val="1400"/>
              <a:buFont typeface="Trebuchet MS"/>
              <a:buNone/>
              <a:defRPr sz="2400" b="0" i="0" u="none" strike="noStrike" cap="none">
                <a:solidFill>
                  <a:schemeClr val="lt2"/>
                </a:solidFill>
                <a:latin typeface="Trebuchet MS"/>
                <a:ea typeface="Trebuchet MS"/>
                <a:cs typeface="Trebuchet MS"/>
                <a:sym typeface="Trebuchet MS"/>
              </a:defRPr>
            </a:lvl1pPr>
            <a:lvl2pPr marL="914400" marR="0" lvl="1" indent="-228600" algn="ctr" rtl="0">
              <a:lnSpc>
                <a:spcPct val="90000"/>
              </a:lnSpc>
              <a:spcBef>
                <a:spcPts val="900"/>
              </a:spcBef>
              <a:spcAft>
                <a:spcPts val="0"/>
              </a:spcAft>
              <a:buClr>
                <a:schemeClr val="dk1"/>
              </a:buClr>
              <a:buSzPts val="1400"/>
              <a:buFont typeface="Trebuchet MS"/>
              <a:buNone/>
              <a:defRPr sz="2800" b="0" i="0" u="none" strike="noStrike" cap="none">
                <a:solidFill>
                  <a:schemeClr val="lt2"/>
                </a:solidFill>
                <a:latin typeface="Trebuchet MS"/>
                <a:ea typeface="Trebuchet MS"/>
                <a:cs typeface="Trebuchet MS"/>
                <a:sym typeface="Trebuchet MS"/>
              </a:defRPr>
            </a:lvl2pPr>
            <a:lvl3pPr marL="1371600" marR="0" lvl="2" indent="-228600" algn="ctr" rtl="0">
              <a:lnSpc>
                <a:spcPct val="90000"/>
              </a:lnSpc>
              <a:spcBef>
                <a:spcPts val="900"/>
              </a:spcBef>
              <a:spcAft>
                <a:spcPts val="0"/>
              </a:spcAft>
              <a:buClr>
                <a:schemeClr val="dk1"/>
              </a:buClr>
              <a:buSzPts val="1400"/>
              <a:buFont typeface="Trebuchet MS"/>
              <a:buNone/>
              <a:defRPr sz="2800" b="0" i="0" u="none" strike="noStrike" cap="none">
                <a:solidFill>
                  <a:schemeClr val="lt2"/>
                </a:solidFill>
                <a:latin typeface="Trebuchet MS"/>
                <a:ea typeface="Trebuchet MS"/>
                <a:cs typeface="Trebuchet MS"/>
                <a:sym typeface="Trebuchet MS"/>
              </a:defRPr>
            </a:lvl3pPr>
            <a:lvl4pPr marL="1828800" marR="0" lvl="3" indent="-228600" algn="ctr" rtl="0">
              <a:lnSpc>
                <a:spcPct val="100000"/>
              </a:lnSpc>
              <a:spcBef>
                <a:spcPts val="900"/>
              </a:spcBef>
              <a:spcAft>
                <a:spcPts val="0"/>
              </a:spcAft>
              <a:buClr>
                <a:schemeClr val="lt2"/>
              </a:buClr>
              <a:buSzPts val="2000"/>
              <a:buFont typeface="Trebuchet MS"/>
              <a:buNone/>
              <a:defRPr sz="2800" b="0" i="0" u="none" strike="noStrike" cap="none">
                <a:solidFill>
                  <a:schemeClr val="lt2"/>
                </a:solidFill>
                <a:latin typeface="Trebuchet MS"/>
                <a:ea typeface="Trebuchet MS"/>
                <a:cs typeface="Trebuchet MS"/>
                <a:sym typeface="Trebuchet MS"/>
              </a:defRPr>
            </a:lvl4pPr>
            <a:lvl5pPr marL="2286000" marR="0" lvl="4" indent="-228600" algn="ctr" rtl="0">
              <a:lnSpc>
                <a:spcPct val="100000"/>
              </a:lnSpc>
              <a:spcBef>
                <a:spcPts val="560"/>
              </a:spcBef>
              <a:spcAft>
                <a:spcPts val="0"/>
              </a:spcAft>
              <a:buClr>
                <a:schemeClr val="lt2"/>
              </a:buClr>
              <a:buSzPts val="2000"/>
              <a:buFont typeface="Trebuchet MS"/>
              <a:buNone/>
              <a:defRPr sz="2800" b="0" i="0" u="none" strike="noStrike" cap="none">
                <a:solidFill>
                  <a:schemeClr val="lt2"/>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pPr lvl="0"/>
            <a:r>
              <a:rPr lang="en-US"/>
              <a:t>Click to edit Master text styles</a:t>
            </a:r>
          </a:p>
        </p:txBody>
      </p:sp>
      <p:sp>
        <p:nvSpPr>
          <p:cNvPr id="49" name="Google Shape;49;p7"/>
          <p:cNvSpPr/>
          <p:nvPr/>
        </p:nvSpPr>
        <p:spPr>
          <a:xfrm>
            <a:off x="7049729" y="5781717"/>
            <a:ext cx="2762866" cy="248142"/>
          </a:xfrm>
          <a:prstGeom prst="rect">
            <a:avLst/>
          </a:prstGeom>
          <a:noFill/>
          <a:ln>
            <a:noFill/>
          </a:ln>
        </p:spPr>
        <p:txBody>
          <a:bodyPr spcFirstLastPara="1" wrap="square" lIns="91425" tIns="45700" rIns="91425" bIns="45700" anchor="b" anchorCtr="0">
            <a:noAutofit/>
          </a:bodyPr>
          <a:lstStyle/>
          <a:p>
            <a:pPr marL="0" marR="0" lvl="0" indent="0" algn="r" rtl="0">
              <a:lnSpc>
                <a:spcPct val="90000"/>
              </a:lnSpc>
              <a:spcBef>
                <a:spcPts val="0"/>
              </a:spcBef>
              <a:spcAft>
                <a:spcPts val="0"/>
              </a:spcAft>
              <a:buClr>
                <a:schemeClr val="dk2"/>
              </a:buClr>
              <a:buSzPts val="800"/>
              <a:buFont typeface="Trebuchet MS"/>
              <a:buNone/>
            </a:pPr>
            <a:r>
              <a:rPr lang="en-US" sz="800" b="1" i="0" u="none" strike="noStrike" cap="none">
                <a:solidFill>
                  <a:schemeClr val="dk2"/>
                </a:solidFill>
                <a:latin typeface="Trebuchet MS"/>
                <a:ea typeface="Trebuchet MS"/>
                <a:cs typeface="Trebuchet MS"/>
                <a:sym typeface="Trebuchet MS"/>
              </a:rPr>
              <a:t>NVIDIA CONFIDENTIAL. DO NOT DISTRIBUTE.</a:t>
            </a: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755656100"/>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Title, Subtitle, and Two Content" preserve="1">
  <p:cSld name="Title, Subtitle, and Two Content">
    <p:spTree>
      <p:nvGrpSpPr>
        <p:cNvPr id="1" name="Shape 51"/>
        <p:cNvGrpSpPr/>
        <p:nvPr/>
      </p:nvGrpSpPr>
      <p:grpSpPr>
        <a:xfrm>
          <a:off x="0" y="0"/>
          <a:ext cx="0" cy="0"/>
          <a:chOff x="0" y="0"/>
          <a:chExt cx="0" cy="0"/>
        </a:xfrm>
      </p:grpSpPr>
      <p:sp>
        <p:nvSpPr>
          <p:cNvPr id="52" name="Google Shape;52;p8"/>
          <p:cNvSpPr txBox="1">
            <a:spLocks noGrp="1"/>
          </p:cNvSpPr>
          <p:nvPr>
            <p:ph type="title"/>
          </p:nvPr>
        </p:nvSpPr>
        <p:spPr>
          <a:xfrm>
            <a:off x="498348" y="654352"/>
            <a:ext cx="9976104" cy="590931"/>
          </a:xfrm>
          <a:prstGeom prst="rect">
            <a:avLst/>
          </a:prstGeom>
          <a:noFill/>
          <a:ln>
            <a:noFill/>
          </a:ln>
        </p:spPr>
        <p:txBody>
          <a:bodyPr spcFirstLastPara="1" wrap="square" lIns="91425" tIns="91425" rIns="91425" bIns="91425" anchor="b" anchorCtr="0"/>
          <a:lstStyle>
            <a:lvl1pPr marR="0" lvl="0" algn="ctr" rtl="0">
              <a:lnSpc>
                <a:spcPct val="90000"/>
              </a:lnSpc>
              <a:spcBef>
                <a:spcPts val="0"/>
              </a:spcBef>
              <a:spcAft>
                <a:spcPts val="0"/>
              </a:spcAft>
              <a:buClr>
                <a:srgbClr val="000000"/>
              </a:buClr>
              <a:buSzPts val="1400"/>
              <a:buFont typeface="Arial"/>
              <a:buNone/>
              <a:defRPr sz="3600" b="1" i="0" u="none" strike="noStrike" cap="none">
                <a:solidFill>
                  <a:schemeClr val="dk2"/>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9pPr>
          </a:lstStyle>
          <a:p>
            <a:r>
              <a:rPr lang="en-US"/>
              <a:t>Click to edit Master title style</a:t>
            </a:r>
            <a:endParaRPr/>
          </a:p>
        </p:txBody>
      </p:sp>
      <p:sp>
        <p:nvSpPr>
          <p:cNvPr id="53" name="Google Shape;53;p8"/>
          <p:cNvSpPr txBox="1">
            <a:spLocks noGrp="1"/>
          </p:cNvSpPr>
          <p:nvPr>
            <p:ph type="body" idx="1"/>
          </p:nvPr>
        </p:nvSpPr>
        <p:spPr>
          <a:xfrm>
            <a:off x="498348" y="2111661"/>
            <a:ext cx="4945063" cy="3693521"/>
          </a:xfrm>
          <a:prstGeom prst="rect">
            <a:avLst/>
          </a:prstGeom>
          <a:noFill/>
          <a:ln>
            <a:noFill/>
          </a:ln>
        </p:spPr>
        <p:txBody>
          <a:bodyPr spcFirstLastPara="1" wrap="square" lIns="91425" tIns="91425" rIns="91425" bIns="91425" anchor="t" anchorCtr="0"/>
          <a:lstStyle>
            <a:lvl1pPr marL="457200" marR="0" lvl="0" indent="-381000" algn="l" rtl="0">
              <a:lnSpc>
                <a:spcPct val="90000"/>
              </a:lnSpc>
              <a:spcBef>
                <a:spcPts val="900"/>
              </a:spcBef>
              <a:spcAft>
                <a:spcPts val="0"/>
              </a:spcAft>
              <a:buClr>
                <a:schemeClr val="dk1"/>
              </a:buClr>
              <a:buSzPts val="2400"/>
              <a:buFont typeface="Trebuchet MS"/>
              <a:buChar char="•"/>
              <a:defRPr sz="2400" b="0" i="0" u="none" strike="noStrike" cap="none">
                <a:solidFill>
                  <a:schemeClr val="dk2"/>
                </a:solidFill>
                <a:latin typeface="Trebuchet MS"/>
                <a:ea typeface="Trebuchet MS"/>
                <a:cs typeface="Trebuchet MS"/>
                <a:sym typeface="Trebuchet MS"/>
              </a:defRPr>
            </a:lvl1pPr>
            <a:lvl2pPr marL="914400" marR="0" lvl="1" indent="-355600" algn="l" rtl="0">
              <a:lnSpc>
                <a:spcPct val="90000"/>
              </a:lnSpc>
              <a:spcBef>
                <a:spcPts val="900"/>
              </a:spcBef>
              <a:spcAft>
                <a:spcPts val="0"/>
              </a:spcAft>
              <a:buClr>
                <a:schemeClr val="dk1"/>
              </a:buClr>
              <a:buSzPts val="2000"/>
              <a:buFont typeface="Trebuchet MS"/>
              <a:buChar char="•"/>
              <a:defRPr sz="2000" b="0" i="0" u="none" strike="noStrike" cap="none">
                <a:solidFill>
                  <a:schemeClr val="dk2"/>
                </a:solidFill>
                <a:latin typeface="Trebuchet MS"/>
                <a:ea typeface="Trebuchet MS"/>
                <a:cs typeface="Trebuchet MS"/>
                <a:sym typeface="Trebuchet MS"/>
              </a:defRPr>
            </a:lvl2pPr>
            <a:lvl3pPr marL="1371600" marR="0" lvl="2" indent="-342900" algn="l" rtl="0">
              <a:lnSpc>
                <a:spcPct val="90000"/>
              </a:lnSpc>
              <a:spcBef>
                <a:spcPts val="900"/>
              </a:spcBef>
              <a:spcAft>
                <a:spcPts val="0"/>
              </a:spcAft>
              <a:buClr>
                <a:schemeClr val="dk1"/>
              </a:buClr>
              <a:buSzPts val="1800"/>
              <a:buFont typeface="Trebuchet MS"/>
              <a:buChar char="•"/>
              <a:defRPr sz="1800" b="0" i="0" u="none" strike="noStrike" cap="none">
                <a:solidFill>
                  <a:schemeClr val="dk2"/>
                </a:solidFill>
                <a:latin typeface="Trebuchet MS"/>
                <a:ea typeface="Trebuchet MS"/>
                <a:cs typeface="Trebuchet MS"/>
                <a:sym typeface="Trebuchet MS"/>
              </a:defRPr>
            </a:lvl3pPr>
            <a:lvl4pPr marL="1828800" marR="0" lvl="3" indent="-342900" algn="l" rtl="0">
              <a:lnSpc>
                <a:spcPct val="100000"/>
              </a:lnSpc>
              <a:spcBef>
                <a:spcPts val="900"/>
              </a:spcBef>
              <a:spcAft>
                <a:spcPts val="0"/>
              </a:spcAft>
              <a:buClr>
                <a:schemeClr val="lt1"/>
              </a:buClr>
              <a:buSzPts val="1800"/>
              <a:buFont typeface="Noto Sans Symbols"/>
              <a:buChar char="▪"/>
              <a:defRPr sz="1800" b="0" i="0" u="none" strike="noStrike" cap="none">
                <a:solidFill>
                  <a:schemeClr val="lt1"/>
                </a:solidFill>
                <a:latin typeface="Trebuchet MS"/>
                <a:ea typeface="Trebuchet MS"/>
                <a:cs typeface="Trebuchet MS"/>
                <a:sym typeface="Trebuchet MS"/>
              </a:defRPr>
            </a:lvl4pPr>
            <a:lvl5pPr marL="2286000" marR="0" lvl="4" indent="-342900" algn="l" rtl="0">
              <a:lnSpc>
                <a:spcPct val="100000"/>
              </a:lnSpc>
              <a:spcBef>
                <a:spcPts val="360"/>
              </a:spcBef>
              <a:spcAft>
                <a:spcPts val="0"/>
              </a:spcAft>
              <a:buClr>
                <a:schemeClr val="lt1"/>
              </a:buClr>
              <a:buSzPts val="1800"/>
              <a:buFont typeface="Noto Sans Symbols"/>
              <a:buChar char="▪"/>
              <a:defRPr sz="1800" b="0" i="0" u="none" strike="noStrike" cap="none">
                <a:solidFill>
                  <a:schemeClr val="lt1"/>
                </a:solidFill>
                <a:latin typeface="Trebuchet MS"/>
                <a:ea typeface="Trebuchet MS"/>
                <a:cs typeface="Trebuchet MS"/>
                <a:sym typeface="Trebuchet MS"/>
              </a:defRPr>
            </a:lvl5pPr>
            <a:lvl6pPr marL="2743200" marR="0" lvl="5" indent="-342900" algn="l" rtl="0">
              <a:lnSpc>
                <a:spcPct val="100000"/>
              </a:lnSpc>
              <a:spcBef>
                <a:spcPts val="360"/>
              </a:spcBef>
              <a:spcAft>
                <a:spcPts val="0"/>
              </a:spcAft>
              <a:buClr>
                <a:schemeClr val="dk2"/>
              </a:buClr>
              <a:buSzPts val="1800"/>
              <a:buFont typeface="Trebuchet MS"/>
              <a:buChar char="»"/>
              <a:defRPr sz="1800" b="0" i="0" u="none" strike="noStrike" cap="none">
                <a:solidFill>
                  <a:schemeClr val="dk2"/>
                </a:solidFill>
                <a:latin typeface="Trebuchet MS"/>
                <a:ea typeface="Trebuchet MS"/>
                <a:cs typeface="Trebuchet MS"/>
                <a:sym typeface="Trebuchet MS"/>
              </a:defRPr>
            </a:lvl6pPr>
            <a:lvl7pPr marL="3200400" marR="0" lvl="6" indent="-342900" algn="l" rtl="0">
              <a:lnSpc>
                <a:spcPct val="100000"/>
              </a:lnSpc>
              <a:spcBef>
                <a:spcPts val="360"/>
              </a:spcBef>
              <a:spcAft>
                <a:spcPts val="0"/>
              </a:spcAft>
              <a:buClr>
                <a:schemeClr val="dk2"/>
              </a:buClr>
              <a:buSzPts val="1800"/>
              <a:buFont typeface="Trebuchet MS"/>
              <a:buChar char="»"/>
              <a:defRPr sz="1800" b="0" i="0" u="none" strike="noStrike" cap="none">
                <a:solidFill>
                  <a:schemeClr val="dk2"/>
                </a:solidFill>
                <a:latin typeface="Trebuchet MS"/>
                <a:ea typeface="Trebuchet MS"/>
                <a:cs typeface="Trebuchet MS"/>
                <a:sym typeface="Trebuchet MS"/>
              </a:defRPr>
            </a:lvl7pPr>
            <a:lvl8pPr marL="3657600" marR="0" lvl="7" indent="-342900" algn="l" rtl="0">
              <a:lnSpc>
                <a:spcPct val="100000"/>
              </a:lnSpc>
              <a:spcBef>
                <a:spcPts val="360"/>
              </a:spcBef>
              <a:spcAft>
                <a:spcPts val="0"/>
              </a:spcAft>
              <a:buClr>
                <a:schemeClr val="dk2"/>
              </a:buClr>
              <a:buSzPts val="1800"/>
              <a:buFont typeface="Trebuchet MS"/>
              <a:buChar char="»"/>
              <a:defRPr sz="1800" b="0" i="0" u="none" strike="noStrike" cap="none">
                <a:solidFill>
                  <a:schemeClr val="dk2"/>
                </a:solidFill>
                <a:latin typeface="Trebuchet MS"/>
                <a:ea typeface="Trebuchet MS"/>
                <a:cs typeface="Trebuchet MS"/>
                <a:sym typeface="Trebuchet MS"/>
              </a:defRPr>
            </a:lvl8pPr>
            <a:lvl9pPr marL="4114800" marR="0" lvl="8" indent="-342900" algn="l" rtl="0">
              <a:lnSpc>
                <a:spcPct val="100000"/>
              </a:lnSpc>
              <a:spcBef>
                <a:spcPts val="360"/>
              </a:spcBef>
              <a:spcAft>
                <a:spcPts val="0"/>
              </a:spcAft>
              <a:buClr>
                <a:schemeClr val="dk2"/>
              </a:buClr>
              <a:buSzPts val="1800"/>
              <a:buFont typeface="Trebuchet MS"/>
              <a:buChar char="»"/>
              <a:defRPr sz="1800" b="0" i="0" u="none" strike="noStrike" cap="none">
                <a:solidFill>
                  <a:schemeClr val="dk2"/>
                </a:solidFill>
                <a:latin typeface="Trebuchet MS"/>
                <a:ea typeface="Trebuchet MS"/>
                <a:cs typeface="Trebuchet MS"/>
                <a:sym typeface="Trebuchet MS"/>
              </a:defRPr>
            </a:lvl9pPr>
          </a:lstStyle>
          <a:p>
            <a:pPr lvl="0"/>
            <a:r>
              <a:rPr lang="en-US"/>
              <a:t>Click to edit Master text styles</a:t>
            </a:r>
          </a:p>
        </p:txBody>
      </p:sp>
      <p:sp>
        <p:nvSpPr>
          <p:cNvPr id="54" name="Google Shape;54;p8"/>
          <p:cNvSpPr txBox="1">
            <a:spLocks noGrp="1"/>
          </p:cNvSpPr>
          <p:nvPr>
            <p:ph type="body" idx="2"/>
          </p:nvPr>
        </p:nvSpPr>
        <p:spPr>
          <a:xfrm>
            <a:off x="5529390" y="2111661"/>
            <a:ext cx="4945062" cy="3693521"/>
          </a:xfrm>
          <a:prstGeom prst="rect">
            <a:avLst/>
          </a:prstGeom>
          <a:noFill/>
          <a:ln>
            <a:noFill/>
          </a:ln>
        </p:spPr>
        <p:txBody>
          <a:bodyPr spcFirstLastPara="1" wrap="square" lIns="91425" tIns="91425" rIns="91425" bIns="91425" anchor="t" anchorCtr="0"/>
          <a:lstStyle>
            <a:lvl1pPr marL="457200" marR="0" lvl="0" indent="-381000" algn="l" rtl="0">
              <a:lnSpc>
                <a:spcPct val="90000"/>
              </a:lnSpc>
              <a:spcBef>
                <a:spcPts val="900"/>
              </a:spcBef>
              <a:spcAft>
                <a:spcPts val="0"/>
              </a:spcAft>
              <a:buClr>
                <a:schemeClr val="dk1"/>
              </a:buClr>
              <a:buSzPts val="2400"/>
              <a:buFont typeface="Trebuchet MS"/>
              <a:buChar char="•"/>
              <a:defRPr sz="2400" b="0" i="0" u="none" strike="noStrike" cap="none">
                <a:solidFill>
                  <a:schemeClr val="dk2"/>
                </a:solidFill>
                <a:latin typeface="Trebuchet MS"/>
                <a:ea typeface="Trebuchet MS"/>
                <a:cs typeface="Trebuchet MS"/>
                <a:sym typeface="Trebuchet MS"/>
              </a:defRPr>
            </a:lvl1pPr>
            <a:lvl2pPr marL="914400" marR="0" lvl="1" indent="-355600" algn="l" rtl="0">
              <a:lnSpc>
                <a:spcPct val="90000"/>
              </a:lnSpc>
              <a:spcBef>
                <a:spcPts val="900"/>
              </a:spcBef>
              <a:spcAft>
                <a:spcPts val="0"/>
              </a:spcAft>
              <a:buClr>
                <a:schemeClr val="dk1"/>
              </a:buClr>
              <a:buSzPts val="2000"/>
              <a:buFont typeface="Trebuchet MS"/>
              <a:buChar char="•"/>
              <a:defRPr sz="2000" b="0" i="0" u="none" strike="noStrike" cap="none">
                <a:solidFill>
                  <a:schemeClr val="dk2"/>
                </a:solidFill>
                <a:latin typeface="Trebuchet MS"/>
                <a:ea typeface="Trebuchet MS"/>
                <a:cs typeface="Trebuchet MS"/>
                <a:sym typeface="Trebuchet MS"/>
              </a:defRPr>
            </a:lvl2pPr>
            <a:lvl3pPr marL="1371600" marR="0" lvl="2" indent="-342900" algn="l" rtl="0">
              <a:lnSpc>
                <a:spcPct val="90000"/>
              </a:lnSpc>
              <a:spcBef>
                <a:spcPts val="900"/>
              </a:spcBef>
              <a:spcAft>
                <a:spcPts val="0"/>
              </a:spcAft>
              <a:buClr>
                <a:schemeClr val="dk1"/>
              </a:buClr>
              <a:buSzPts val="1800"/>
              <a:buFont typeface="Trebuchet MS"/>
              <a:buChar char="•"/>
              <a:defRPr sz="1800" b="0" i="0" u="none" strike="noStrike" cap="none">
                <a:solidFill>
                  <a:schemeClr val="dk2"/>
                </a:solidFill>
                <a:latin typeface="Trebuchet MS"/>
                <a:ea typeface="Trebuchet MS"/>
                <a:cs typeface="Trebuchet MS"/>
                <a:sym typeface="Trebuchet MS"/>
              </a:defRPr>
            </a:lvl3pPr>
            <a:lvl4pPr marL="1828800" marR="0" lvl="3" indent="-342900" algn="l" rtl="0">
              <a:lnSpc>
                <a:spcPct val="100000"/>
              </a:lnSpc>
              <a:spcBef>
                <a:spcPts val="900"/>
              </a:spcBef>
              <a:spcAft>
                <a:spcPts val="0"/>
              </a:spcAft>
              <a:buClr>
                <a:schemeClr val="lt1"/>
              </a:buClr>
              <a:buSzPts val="1800"/>
              <a:buFont typeface="Noto Sans Symbols"/>
              <a:buChar char="▪"/>
              <a:defRPr sz="1800" b="0" i="0" u="none" strike="noStrike" cap="none">
                <a:solidFill>
                  <a:schemeClr val="lt1"/>
                </a:solidFill>
                <a:latin typeface="Trebuchet MS"/>
                <a:ea typeface="Trebuchet MS"/>
                <a:cs typeface="Trebuchet MS"/>
                <a:sym typeface="Trebuchet MS"/>
              </a:defRPr>
            </a:lvl4pPr>
            <a:lvl5pPr marL="2286000" marR="0" lvl="4" indent="-342900" algn="l" rtl="0">
              <a:lnSpc>
                <a:spcPct val="100000"/>
              </a:lnSpc>
              <a:spcBef>
                <a:spcPts val="360"/>
              </a:spcBef>
              <a:spcAft>
                <a:spcPts val="0"/>
              </a:spcAft>
              <a:buClr>
                <a:schemeClr val="lt1"/>
              </a:buClr>
              <a:buSzPts val="1800"/>
              <a:buFont typeface="Noto Sans Symbols"/>
              <a:buChar char="▪"/>
              <a:defRPr sz="1800" b="0" i="0" u="none" strike="noStrike" cap="none">
                <a:solidFill>
                  <a:schemeClr val="lt1"/>
                </a:solidFill>
                <a:latin typeface="Trebuchet MS"/>
                <a:ea typeface="Trebuchet MS"/>
                <a:cs typeface="Trebuchet MS"/>
                <a:sym typeface="Trebuchet MS"/>
              </a:defRPr>
            </a:lvl5pPr>
            <a:lvl6pPr marL="2743200" marR="0" lvl="5" indent="-342900" algn="l" rtl="0">
              <a:lnSpc>
                <a:spcPct val="100000"/>
              </a:lnSpc>
              <a:spcBef>
                <a:spcPts val="360"/>
              </a:spcBef>
              <a:spcAft>
                <a:spcPts val="0"/>
              </a:spcAft>
              <a:buClr>
                <a:schemeClr val="dk2"/>
              </a:buClr>
              <a:buSzPts val="1800"/>
              <a:buFont typeface="Trebuchet MS"/>
              <a:buChar char="»"/>
              <a:defRPr sz="1800" b="0" i="0" u="none" strike="noStrike" cap="none">
                <a:solidFill>
                  <a:schemeClr val="dk2"/>
                </a:solidFill>
                <a:latin typeface="Trebuchet MS"/>
                <a:ea typeface="Trebuchet MS"/>
                <a:cs typeface="Trebuchet MS"/>
                <a:sym typeface="Trebuchet MS"/>
              </a:defRPr>
            </a:lvl6pPr>
            <a:lvl7pPr marL="3200400" marR="0" lvl="6" indent="-342900" algn="l" rtl="0">
              <a:lnSpc>
                <a:spcPct val="100000"/>
              </a:lnSpc>
              <a:spcBef>
                <a:spcPts val="360"/>
              </a:spcBef>
              <a:spcAft>
                <a:spcPts val="0"/>
              </a:spcAft>
              <a:buClr>
                <a:schemeClr val="dk2"/>
              </a:buClr>
              <a:buSzPts val="1800"/>
              <a:buFont typeface="Trebuchet MS"/>
              <a:buChar char="»"/>
              <a:defRPr sz="1800" b="0" i="0" u="none" strike="noStrike" cap="none">
                <a:solidFill>
                  <a:schemeClr val="dk2"/>
                </a:solidFill>
                <a:latin typeface="Trebuchet MS"/>
                <a:ea typeface="Trebuchet MS"/>
                <a:cs typeface="Trebuchet MS"/>
                <a:sym typeface="Trebuchet MS"/>
              </a:defRPr>
            </a:lvl7pPr>
            <a:lvl8pPr marL="3657600" marR="0" lvl="7" indent="-342900" algn="l" rtl="0">
              <a:lnSpc>
                <a:spcPct val="100000"/>
              </a:lnSpc>
              <a:spcBef>
                <a:spcPts val="360"/>
              </a:spcBef>
              <a:spcAft>
                <a:spcPts val="0"/>
              </a:spcAft>
              <a:buClr>
                <a:schemeClr val="dk2"/>
              </a:buClr>
              <a:buSzPts val="1800"/>
              <a:buFont typeface="Trebuchet MS"/>
              <a:buChar char="»"/>
              <a:defRPr sz="1800" b="0" i="0" u="none" strike="noStrike" cap="none">
                <a:solidFill>
                  <a:schemeClr val="dk2"/>
                </a:solidFill>
                <a:latin typeface="Trebuchet MS"/>
                <a:ea typeface="Trebuchet MS"/>
                <a:cs typeface="Trebuchet MS"/>
                <a:sym typeface="Trebuchet MS"/>
              </a:defRPr>
            </a:lvl8pPr>
            <a:lvl9pPr marL="4114800" marR="0" lvl="8" indent="-342900" algn="l" rtl="0">
              <a:lnSpc>
                <a:spcPct val="100000"/>
              </a:lnSpc>
              <a:spcBef>
                <a:spcPts val="360"/>
              </a:spcBef>
              <a:spcAft>
                <a:spcPts val="0"/>
              </a:spcAft>
              <a:buClr>
                <a:schemeClr val="dk2"/>
              </a:buClr>
              <a:buSzPts val="1800"/>
              <a:buFont typeface="Trebuchet MS"/>
              <a:buChar char="»"/>
              <a:defRPr sz="1800" b="0" i="0" u="none" strike="noStrike" cap="none">
                <a:solidFill>
                  <a:schemeClr val="dk2"/>
                </a:solidFill>
                <a:latin typeface="Trebuchet MS"/>
                <a:ea typeface="Trebuchet MS"/>
                <a:cs typeface="Trebuchet MS"/>
                <a:sym typeface="Trebuchet MS"/>
              </a:defRPr>
            </a:lvl9pPr>
          </a:lstStyle>
          <a:p>
            <a:pPr lvl="0"/>
            <a:r>
              <a:rPr lang="en-US"/>
              <a:t>Click to edit Master text styles</a:t>
            </a:r>
          </a:p>
        </p:txBody>
      </p:sp>
      <p:sp>
        <p:nvSpPr>
          <p:cNvPr id="55" name="Google Shape;55;p8"/>
          <p:cNvSpPr txBox="1">
            <a:spLocks noGrp="1"/>
          </p:cNvSpPr>
          <p:nvPr>
            <p:ph type="body" idx="3"/>
          </p:nvPr>
        </p:nvSpPr>
        <p:spPr>
          <a:xfrm>
            <a:off x="498348" y="1180568"/>
            <a:ext cx="9976104" cy="525463"/>
          </a:xfrm>
          <a:prstGeom prst="rect">
            <a:avLst/>
          </a:prstGeom>
          <a:noFill/>
          <a:ln>
            <a:noFill/>
          </a:ln>
        </p:spPr>
        <p:txBody>
          <a:bodyPr spcFirstLastPara="1" wrap="square" lIns="91425" tIns="91425" rIns="91425" bIns="91425" anchor="t" anchorCtr="0"/>
          <a:lstStyle>
            <a:lvl1pPr marL="457200" marR="0" lvl="0" indent="-228600" algn="ctr" rtl="0">
              <a:lnSpc>
                <a:spcPct val="90000"/>
              </a:lnSpc>
              <a:spcBef>
                <a:spcPts val="900"/>
              </a:spcBef>
              <a:spcAft>
                <a:spcPts val="0"/>
              </a:spcAft>
              <a:buClr>
                <a:schemeClr val="dk1"/>
              </a:buClr>
              <a:buSzPts val="1400"/>
              <a:buFont typeface="Trebuchet MS"/>
              <a:buNone/>
              <a:defRPr sz="2400" b="0" i="0" u="none" strike="noStrike" cap="none">
                <a:solidFill>
                  <a:schemeClr val="lt2"/>
                </a:solidFill>
                <a:latin typeface="Trebuchet MS"/>
                <a:ea typeface="Trebuchet MS"/>
                <a:cs typeface="Trebuchet MS"/>
                <a:sym typeface="Trebuchet MS"/>
              </a:defRPr>
            </a:lvl1pPr>
            <a:lvl2pPr marL="914400" marR="0" lvl="1" indent="-228600" algn="ctr" rtl="0">
              <a:lnSpc>
                <a:spcPct val="90000"/>
              </a:lnSpc>
              <a:spcBef>
                <a:spcPts val="900"/>
              </a:spcBef>
              <a:spcAft>
                <a:spcPts val="0"/>
              </a:spcAft>
              <a:buClr>
                <a:schemeClr val="dk1"/>
              </a:buClr>
              <a:buSzPts val="1400"/>
              <a:buFont typeface="Trebuchet MS"/>
              <a:buNone/>
              <a:defRPr sz="2800" b="0" i="0" u="none" strike="noStrike" cap="none">
                <a:solidFill>
                  <a:schemeClr val="lt2"/>
                </a:solidFill>
                <a:latin typeface="Trebuchet MS"/>
                <a:ea typeface="Trebuchet MS"/>
                <a:cs typeface="Trebuchet MS"/>
                <a:sym typeface="Trebuchet MS"/>
              </a:defRPr>
            </a:lvl2pPr>
            <a:lvl3pPr marL="1371600" marR="0" lvl="2" indent="-228600" algn="ctr" rtl="0">
              <a:lnSpc>
                <a:spcPct val="90000"/>
              </a:lnSpc>
              <a:spcBef>
                <a:spcPts val="900"/>
              </a:spcBef>
              <a:spcAft>
                <a:spcPts val="0"/>
              </a:spcAft>
              <a:buClr>
                <a:schemeClr val="dk1"/>
              </a:buClr>
              <a:buSzPts val="1400"/>
              <a:buFont typeface="Trebuchet MS"/>
              <a:buNone/>
              <a:defRPr sz="2800" b="0" i="0" u="none" strike="noStrike" cap="none">
                <a:solidFill>
                  <a:schemeClr val="lt2"/>
                </a:solidFill>
                <a:latin typeface="Trebuchet MS"/>
                <a:ea typeface="Trebuchet MS"/>
                <a:cs typeface="Trebuchet MS"/>
                <a:sym typeface="Trebuchet MS"/>
              </a:defRPr>
            </a:lvl3pPr>
            <a:lvl4pPr marL="1828800" marR="0" lvl="3" indent="-228600" algn="ctr" rtl="0">
              <a:lnSpc>
                <a:spcPct val="100000"/>
              </a:lnSpc>
              <a:spcBef>
                <a:spcPts val="900"/>
              </a:spcBef>
              <a:spcAft>
                <a:spcPts val="0"/>
              </a:spcAft>
              <a:buClr>
                <a:schemeClr val="lt2"/>
              </a:buClr>
              <a:buSzPts val="2000"/>
              <a:buFont typeface="Trebuchet MS"/>
              <a:buNone/>
              <a:defRPr sz="2800" b="0" i="0" u="none" strike="noStrike" cap="none">
                <a:solidFill>
                  <a:schemeClr val="lt2"/>
                </a:solidFill>
                <a:latin typeface="Trebuchet MS"/>
                <a:ea typeface="Trebuchet MS"/>
                <a:cs typeface="Trebuchet MS"/>
                <a:sym typeface="Trebuchet MS"/>
              </a:defRPr>
            </a:lvl4pPr>
            <a:lvl5pPr marL="2286000" marR="0" lvl="4" indent="-228600" algn="ctr" rtl="0">
              <a:lnSpc>
                <a:spcPct val="100000"/>
              </a:lnSpc>
              <a:spcBef>
                <a:spcPts val="560"/>
              </a:spcBef>
              <a:spcAft>
                <a:spcPts val="0"/>
              </a:spcAft>
              <a:buClr>
                <a:schemeClr val="lt2"/>
              </a:buClr>
              <a:buSzPts val="2000"/>
              <a:buFont typeface="Trebuchet MS"/>
              <a:buNone/>
              <a:defRPr sz="2800" b="0" i="0" u="none" strike="noStrike" cap="none">
                <a:solidFill>
                  <a:schemeClr val="lt2"/>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pPr lvl="0"/>
            <a:r>
              <a:rPr lang="en-US"/>
              <a:t>Click to edit Master text styles</a:t>
            </a:r>
          </a:p>
        </p:txBody>
      </p:sp>
      <p:sp>
        <p:nvSpPr>
          <p:cNvPr id="56" name="Google Shape;56;p8"/>
          <p:cNvSpPr txBox="1">
            <a:spLocks noGrp="1"/>
          </p:cNvSpPr>
          <p:nvPr>
            <p:ph type="sldNum" idx="12"/>
          </p:nvPr>
        </p:nvSpPr>
        <p:spPr>
          <a:xfrm>
            <a:off x="10268141" y="5699821"/>
            <a:ext cx="658500" cy="4725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857106885"/>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Video" type="titleOnly" preserve="1">
  <p:cSld name="Video">
    <p:spTree>
      <p:nvGrpSpPr>
        <p:cNvPr id="1" name="Shape 57"/>
        <p:cNvGrpSpPr/>
        <p:nvPr/>
      </p:nvGrpSpPr>
      <p:grpSpPr>
        <a:xfrm>
          <a:off x="0" y="0"/>
          <a:ext cx="0" cy="0"/>
          <a:chOff x="0" y="0"/>
          <a:chExt cx="0" cy="0"/>
        </a:xfrm>
      </p:grpSpPr>
      <p:sp>
        <p:nvSpPr>
          <p:cNvPr id="58" name="Google Shape;58;p9"/>
          <p:cNvSpPr/>
          <p:nvPr/>
        </p:nvSpPr>
        <p:spPr>
          <a:xfrm>
            <a:off x="0" y="0"/>
            <a:ext cx="10972800" cy="61722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9" name="Google Shape;59;p9"/>
          <p:cNvSpPr txBox="1">
            <a:spLocks noGrp="1"/>
          </p:cNvSpPr>
          <p:nvPr>
            <p:ph type="title"/>
          </p:nvPr>
        </p:nvSpPr>
        <p:spPr>
          <a:xfrm>
            <a:off x="1553497" y="5352631"/>
            <a:ext cx="7865806" cy="369332"/>
          </a:xfrm>
          <a:prstGeom prst="rect">
            <a:avLst/>
          </a:prstGeom>
          <a:noFill/>
          <a:ln>
            <a:noFill/>
          </a:ln>
        </p:spPr>
        <p:txBody>
          <a:bodyPr spcFirstLastPara="1" wrap="square" lIns="91425" tIns="91425" rIns="91425" bIns="91425" anchor="b" anchorCtr="0"/>
          <a:lstStyle>
            <a:lvl1pPr marR="0" lvl="0" algn="l" rtl="0">
              <a:lnSpc>
                <a:spcPct val="90000"/>
              </a:lnSpc>
              <a:spcBef>
                <a:spcPts val="0"/>
              </a:spcBef>
              <a:spcAft>
                <a:spcPts val="0"/>
              </a:spcAft>
              <a:buClr>
                <a:srgbClr val="000000"/>
              </a:buClr>
              <a:buSzPts val="1400"/>
              <a:buFont typeface="Arial"/>
              <a:buNone/>
              <a:defRPr sz="2000" b="1" i="0" u="none" strike="noStrike" cap="none">
                <a:solidFill>
                  <a:schemeClr val="dk2"/>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9pPr>
          </a:lstStyle>
          <a:p>
            <a:r>
              <a:rPr lang="en-US"/>
              <a:t>Click to edit Master title style</a:t>
            </a:r>
            <a:endParaRPr/>
          </a:p>
        </p:txBody>
      </p:sp>
      <p:pic>
        <p:nvPicPr>
          <p:cNvPr id="60" name="Google Shape;60;p9"/>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1713271" y="5142126"/>
            <a:ext cx="7546258" cy="104086"/>
          </a:xfrm>
          <a:prstGeom prst="rect">
            <a:avLst/>
          </a:prstGeom>
          <a:noFill/>
          <a:ln>
            <a:noFill/>
          </a:ln>
        </p:spPr>
      </p:pic>
      <p:pic>
        <p:nvPicPr>
          <p:cNvPr id="6" name="Google Shape;78;p14">
            <a:extLst>
              <a:ext uri="{FF2B5EF4-FFF2-40B4-BE49-F238E27FC236}">
                <a16:creationId xmlns:a16="http://schemas.microsoft.com/office/drawing/2014/main" id="{722B69C8-508F-4D8D-A772-E096FC74E731}"/>
              </a:ext>
            </a:extLst>
          </p:cNvPr>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10130817" y="5785420"/>
            <a:ext cx="580686" cy="206320"/>
          </a:xfrm>
          <a:prstGeom prst="rect">
            <a:avLst/>
          </a:prstGeom>
          <a:noFill/>
          <a:ln>
            <a:noFill/>
          </a:ln>
        </p:spPr>
      </p:pic>
      <p:sp>
        <p:nvSpPr>
          <p:cNvPr id="7" name="Google Shape;79;p14">
            <a:extLst>
              <a:ext uri="{FF2B5EF4-FFF2-40B4-BE49-F238E27FC236}">
                <a16:creationId xmlns:a16="http://schemas.microsoft.com/office/drawing/2014/main" id="{94999CF4-3895-49ED-9ED5-9C70F89C59C6}"/>
              </a:ext>
            </a:extLst>
          </p:cNvPr>
          <p:cNvSpPr txBox="1"/>
          <p:nvPr/>
        </p:nvSpPr>
        <p:spPr>
          <a:xfrm>
            <a:off x="9762253" y="5831285"/>
            <a:ext cx="321000" cy="1614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chemeClr val="accent4"/>
              </a:buClr>
              <a:buSzPts val="200"/>
              <a:buFont typeface="Trebuchet MS"/>
              <a:buNone/>
            </a:pPr>
            <a:fld id="{00000000-1234-1234-1234-123412341234}" type="slidenum">
              <a:rPr lang="en-US" sz="800" b="0" i="0" u="none" strike="noStrike" cap="none">
                <a:solidFill>
                  <a:schemeClr val="accent4"/>
                </a:solidFill>
                <a:latin typeface="Trebuchet MS"/>
                <a:ea typeface="Trebuchet MS"/>
                <a:cs typeface="Trebuchet MS"/>
                <a:sym typeface="Trebuchet MS"/>
              </a:rPr>
              <a:t>‹#›</a:t>
            </a:fld>
            <a:r>
              <a:rPr lang="en-US" sz="1100" b="0" i="0" u="none" strike="noStrike" cap="none" dirty="0">
                <a:solidFill>
                  <a:srgbClr val="12FEB6"/>
                </a:solidFill>
                <a:latin typeface="Questrial"/>
                <a:ea typeface="Questrial"/>
                <a:cs typeface="Questrial"/>
                <a:sym typeface="Questrial"/>
              </a:rPr>
              <a:t> </a:t>
            </a:r>
            <a:endParaRPr sz="1300" dirty="0"/>
          </a:p>
        </p:txBody>
      </p:sp>
    </p:spTree>
    <p:extLst>
      <p:ext uri="{BB962C8B-B14F-4D97-AF65-F5344CB8AC3E}">
        <p14:creationId xmlns:p14="http://schemas.microsoft.com/office/powerpoint/2010/main" val="2925203159"/>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DEMO Placeholder" preserve="1">
  <p:cSld name="DEMO Placeholder">
    <p:spTree>
      <p:nvGrpSpPr>
        <p:cNvPr id="1" name="Shape 62"/>
        <p:cNvGrpSpPr/>
        <p:nvPr/>
      </p:nvGrpSpPr>
      <p:grpSpPr>
        <a:xfrm>
          <a:off x="0" y="0"/>
          <a:ext cx="0" cy="0"/>
          <a:chOff x="0" y="0"/>
          <a:chExt cx="0" cy="0"/>
        </a:xfrm>
      </p:grpSpPr>
      <p:sp>
        <p:nvSpPr>
          <p:cNvPr id="63" name="Google Shape;63;p10"/>
          <p:cNvSpPr/>
          <p:nvPr/>
        </p:nvSpPr>
        <p:spPr>
          <a:xfrm>
            <a:off x="0" y="0"/>
            <a:ext cx="10972800" cy="61722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64" name="Google Shape;64;p10"/>
          <p:cNvSpPr txBox="1">
            <a:spLocks noGrp="1"/>
          </p:cNvSpPr>
          <p:nvPr>
            <p:ph type="title"/>
          </p:nvPr>
        </p:nvSpPr>
        <p:spPr>
          <a:xfrm>
            <a:off x="498348" y="5169473"/>
            <a:ext cx="9976104" cy="535531"/>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rgbClr val="000000"/>
              </a:buClr>
              <a:buSzPts val="1400"/>
              <a:buFont typeface="Arial"/>
              <a:buNone/>
              <a:defRPr sz="3200" b="1" i="0" u="none" strike="noStrike" cap="none">
                <a:solidFill>
                  <a:schemeClr val="lt1"/>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9pPr>
          </a:lstStyle>
          <a:p>
            <a:r>
              <a:rPr lang="en-US"/>
              <a:t>Click to edit Master title style</a:t>
            </a:r>
            <a:endParaRPr/>
          </a:p>
        </p:txBody>
      </p:sp>
      <p:pic>
        <p:nvPicPr>
          <p:cNvPr id="5" name="Google Shape;78;p14">
            <a:extLst>
              <a:ext uri="{FF2B5EF4-FFF2-40B4-BE49-F238E27FC236}">
                <a16:creationId xmlns:a16="http://schemas.microsoft.com/office/drawing/2014/main" id="{07B80B36-1082-4A2B-AC98-80CA016F3CEB}"/>
              </a:ext>
            </a:extLst>
          </p:cNvPr>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10130817" y="5785420"/>
            <a:ext cx="580686" cy="206320"/>
          </a:xfrm>
          <a:prstGeom prst="rect">
            <a:avLst/>
          </a:prstGeom>
          <a:noFill/>
          <a:ln>
            <a:noFill/>
          </a:ln>
        </p:spPr>
      </p:pic>
      <p:sp>
        <p:nvSpPr>
          <p:cNvPr id="6" name="Google Shape;79;p14">
            <a:extLst>
              <a:ext uri="{FF2B5EF4-FFF2-40B4-BE49-F238E27FC236}">
                <a16:creationId xmlns:a16="http://schemas.microsoft.com/office/drawing/2014/main" id="{313C6A65-4A4B-45E1-BBB3-7538FF56FC82}"/>
              </a:ext>
            </a:extLst>
          </p:cNvPr>
          <p:cNvSpPr txBox="1"/>
          <p:nvPr/>
        </p:nvSpPr>
        <p:spPr>
          <a:xfrm>
            <a:off x="9762253" y="5831285"/>
            <a:ext cx="321000" cy="1614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chemeClr val="accent4"/>
              </a:buClr>
              <a:buSzPts val="200"/>
              <a:buFont typeface="Trebuchet MS"/>
              <a:buNone/>
            </a:pPr>
            <a:fld id="{00000000-1234-1234-1234-123412341234}" type="slidenum">
              <a:rPr lang="en-US" sz="800" b="0" i="0" u="none" strike="noStrike" cap="none">
                <a:solidFill>
                  <a:schemeClr val="accent4"/>
                </a:solidFill>
                <a:latin typeface="Trebuchet MS"/>
                <a:ea typeface="Trebuchet MS"/>
                <a:cs typeface="Trebuchet MS"/>
                <a:sym typeface="Trebuchet MS"/>
              </a:rPr>
              <a:t>‹#›</a:t>
            </a:fld>
            <a:r>
              <a:rPr lang="en-US" sz="1100" b="0" i="0" u="none" strike="noStrike" cap="none" dirty="0">
                <a:solidFill>
                  <a:srgbClr val="12FEB6"/>
                </a:solidFill>
                <a:latin typeface="Questrial"/>
                <a:ea typeface="Questrial"/>
                <a:cs typeface="Questrial"/>
                <a:sym typeface="Questrial"/>
              </a:rPr>
              <a:t> </a:t>
            </a:r>
            <a:endParaRPr sz="1300" dirty="0"/>
          </a:p>
        </p:txBody>
      </p:sp>
    </p:spTree>
    <p:extLst>
      <p:ext uri="{BB962C8B-B14F-4D97-AF65-F5344CB8AC3E}">
        <p14:creationId xmlns:p14="http://schemas.microsoft.com/office/powerpoint/2010/main" val="3880372934"/>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Agenda" preserve="1">
  <p:cSld name="Agenda">
    <p:spTree>
      <p:nvGrpSpPr>
        <p:cNvPr id="1" name="Shape 66"/>
        <p:cNvGrpSpPr/>
        <p:nvPr/>
      </p:nvGrpSpPr>
      <p:grpSpPr>
        <a:xfrm>
          <a:off x="0" y="0"/>
          <a:ext cx="0" cy="0"/>
          <a:chOff x="0" y="0"/>
          <a:chExt cx="0" cy="0"/>
        </a:xfrm>
      </p:grpSpPr>
      <p:sp>
        <p:nvSpPr>
          <p:cNvPr id="67" name="Google Shape;67;p11"/>
          <p:cNvSpPr/>
          <p:nvPr/>
        </p:nvSpPr>
        <p:spPr>
          <a:xfrm>
            <a:off x="0" y="0"/>
            <a:ext cx="10972800" cy="61722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pic>
        <p:nvPicPr>
          <p:cNvPr id="3" name="Google Shape;78;p14">
            <a:extLst>
              <a:ext uri="{FF2B5EF4-FFF2-40B4-BE49-F238E27FC236}">
                <a16:creationId xmlns:a16="http://schemas.microsoft.com/office/drawing/2014/main" id="{BB4B2EC2-0304-4EEE-993C-3406A0DDC2C7}"/>
              </a:ext>
            </a:extLst>
          </p:cNvPr>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10130817" y="5785420"/>
            <a:ext cx="580686" cy="206320"/>
          </a:xfrm>
          <a:prstGeom prst="rect">
            <a:avLst/>
          </a:prstGeom>
          <a:noFill/>
          <a:ln>
            <a:noFill/>
          </a:ln>
        </p:spPr>
      </p:pic>
      <p:sp>
        <p:nvSpPr>
          <p:cNvPr id="4" name="Google Shape;79;p14">
            <a:extLst>
              <a:ext uri="{FF2B5EF4-FFF2-40B4-BE49-F238E27FC236}">
                <a16:creationId xmlns:a16="http://schemas.microsoft.com/office/drawing/2014/main" id="{321A5EDB-35FE-4B84-881B-48331D08B2A9}"/>
              </a:ext>
            </a:extLst>
          </p:cNvPr>
          <p:cNvSpPr txBox="1"/>
          <p:nvPr/>
        </p:nvSpPr>
        <p:spPr>
          <a:xfrm>
            <a:off x="9762253" y="5831285"/>
            <a:ext cx="321000" cy="1614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chemeClr val="accent4"/>
              </a:buClr>
              <a:buSzPts val="200"/>
              <a:buFont typeface="Trebuchet MS"/>
              <a:buNone/>
            </a:pPr>
            <a:fld id="{00000000-1234-1234-1234-123412341234}" type="slidenum">
              <a:rPr lang="en-US" sz="800" b="0" i="0" u="none" strike="noStrike" cap="none">
                <a:solidFill>
                  <a:schemeClr val="accent4"/>
                </a:solidFill>
                <a:latin typeface="Trebuchet MS"/>
                <a:ea typeface="Trebuchet MS"/>
                <a:cs typeface="Trebuchet MS"/>
                <a:sym typeface="Trebuchet MS"/>
              </a:rPr>
              <a:t>‹#›</a:t>
            </a:fld>
            <a:r>
              <a:rPr lang="en-US" sz="1100" b="0" i="0" u="none" strike="noStrike" cap="none" dirty="0">
                <a:solidFill>
                  <a:srgbClr val="12FEB6"/>
                </a:solidFill>
                <a:latin typeface="Questrial"/>
                <a:ea typeface="Questrial"/>
                <a:cs typeface="Questrial"/>
                <a:sym typeface="Questrial"/>
              </a:rPr>
              <a:t> </a:t>
            </a:r>
            <a:endParaRPr sz="1300" dirty="0"/>
          </a:p>
        </p:txBody>
      </p:sp>
    </p:spTree>
    <p:extLst>
      <p:ext uri="{BB962C8B-B14F-4D97-AF65-F5344CB8AC3E}">
        <p14:creationId xmlns:p14="http://schemas.microsoft.com/office/powerpoint/2010/main" val="940773467"/>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Title, Subtitle, Content - NO LOGO &amp; PAGE NUMBER" preserve="1">
  <p:cSld name="Title, Subtitle, Content - NO LOGO &amp; PAGE NUMBER">
    <p:spTree>
      <p:nvGrpSpPr>
        <p:cNvPr id="1" name="Shape 68"/>
        <p:cNvGrpSpPr/>
        <p:nvPr/>
      </p:nvGrpSpPr>
      <p:grpSpPr>
        <a:xfrm>
          <a:off x="0" y="0"/>
          <a:ext cx="0" cy="0"/>
          <a:chOff x="0" y="0"/>
          <a:chExt cx="0" cy="0"/>
        </a:xfrm>
      </p:grpSpPr>
      <p:sp>
        <p:nvSpPr>
          <p:cNvPr id="69" name="Google Shape;69;p12"/>
          <p:cNvSpPr txBox="1">
            <a:spLocks noGrp="1"/>
          </p:cNvSpPr>
          <p:nvPr>
            <p:ph type="title"/>
          </p:nvPr>
        </p:nvSpPr>
        <p:spPr>
          <a:xfrm>
            <a:off x="498348" y="737426"/>
            <a:ext cx="9976200" cy="591000"/>
          </a:xfrm>
          <a:prstGeom prst="rect">
            <a:avLst/>
          </a:prstGeom>
          <a:noFill/>
          <a:ln>
            <a:noFill/>
          </a:ln>
        </p:spPr>
        <p:txBody>
          <a:bodyPr spcFirstLastPara="1" wrap="square" lIns="91425" tIns="91425" rIns="91425" bIns="91425" anchor="b" anchorCtr="0"/>
          <a:lstStyle>
            <a:lvl1pPr marR="0" lvl="0" algn="ctr" rtl="0">
              <a:lnSpc>
                <a:spcPct val="90000"/>
              </a:lnSpc>
              <a:spcBef>
                <a:spcPts val="0"/>
              </a:spcBef>
              <a:spcAft>
                <a:spcPts val="0"/>
              </a:spcAft>
              <a:buClr>
                <a:srgbClr val="000000"/>
              </a:buClr>
              <a:buSzPts val="1400"/>
              <a:buFont typeface="Arial"/>
              <a:buNone/>
              <a:defRPr sz="3600" b="1" i="0" u="none" strike="noStrike" cap="none">
                <a:solidFill>
                  <a:schemeClr val="lt1"/>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9pPr>
          </a:lstStyle>
          <a:p>
            <a:r>
              <a:rPr lang="en-US"/>
              <a:t>Click to edit Master title style</a:t>
            </a:r>
            <a:endParaRPr/>
          </a:p>
        </p:txBody>
      </p:sp>
      <p:sp>
        <p:nvSpPr>
          <p:cNvPr id="70" name="Google Shape;70;p12"/>
          <p:cNvSpPr txBox="1">
            <a:spLocks noGrp="1"/>
          </p:cNvSpPr>
          <p:nvPr>
            <p:ph type="body" idx="1"/>
          </p:nvPr>
        </p:nvSpPr>
        <p:spPr>
          <a:xfrm>
            <a:off x="512064" y="2103035"/>
            <a:ext cx="9948600" cy="3693900"/>
          </a:xfrm>
          <a:prstGeom prst="rect">
            <a:avLst/>
          </a:prstGeom>
          <a:noFill/>
          <a:ln>
            <a:noFill/>
          </a:ln>
        </p:spPr>
        <p:txBody>
          <a:bodyPr spcFirstLastPara="1" wrap="square" lIns="91425" tIns="91425" rIns="91425" bIns="91425" anchor="t" anchorCtr="0"/>
          <a:lstStyle>
            <a:lvl1pPr marL="457200" marR="0" lvl="0" indent="-228600" algn="l" rtl="0">
              <a:lnSpc>
                <a:spcPct val="90000"/>
              </a:lnSpc>
              <a:spcBef>
                <a:spcPts val="900"/>
              </a:spcBef>
              <a:spcAft>
                <a:spcPts val="0"/>
              </a:spcAft>
              <a:buClr>
                <a:schemeClr val="dk2"/>
              </a:buClr>
              <a:buSzPts val="1800"/>
              <a:buFont typeface="Trebuchet MS"/>
              <a:buNone/>
              <a:defRPr sz="1800" b="0" i="0" u="none" strike="noStrike" cap="none">
                <a:solidFill>
                  <a:schemeClr val="lt1"/>
                </a:solidFill>
                <a:latin typeface="Trebuchet MS"/>
                <a:ea typeface="Trebuchet MS"/>
                <a:cs typeface="Trebuchet MS"/>
                <a:sym typeface="Trebuchet MS"/>
              </a:defRPr>
            </a:lvl1pPr>
            <a:lvl2pPr marL="914400" marR="0" lvl="1" indent="-228600" algn="l" rtl="0">
              <a:lnSpc>
                <a:spcPct val="90000"/>
              </a:lnSpc>
              <a:spcBef>
                <a:spcPts val="900"/>
              </a:spcBef>
              <a:spcAft>
                <a:spcPts val="0"/>
              </a:spcAft>
              <a:buClr>
                <a:schemeClr val="dk2"/>
              </a:buClr>
              <a:buSzPts val="1600"/>
              <a:buFont typeface="Trebuchet MS"/>
              <a:buNone/>
              <a:defRPr sz="1600" b="0" i="0" u="none" strike="noStrike" cap="none">
                <a:solidFill>
                  <a:schemeClr val="lt1"/>
                </a:solidFill>
                <a:latin typeface="Trebuchet MS"/>
                <a:ea typeface="Trebuchet MS"/>
                <a:cs typeface="Trebuchet MS"/>
                <a:sym typeface="Trebuchet MS"/>
              </a:defRPr>
            </a:lvl2pPr>
            <a:lvl3pPr marL="1371600" marR="0" lvl="2" indent="-228600" algn="l" rtl="0">
              <a:lnSpc>
                <a:spcPct val="90000"/>
              </a:lnSpc>
              <a:spcBef>
                <a:spcPts val="900"/>
              </a:spcBef>
              <a:spcAft>
                <a:spcPts val="0"/>
              </a:spcAft>
              <a:buClr>
                <a:schemeClr val="dk2"/>
              </a:buClr>
              <a:buSzPts val="1600"/>
              <a:buFont typeface="Trebuchet MS"/>
              <a:buNone/>
              <a:defRPr sz="1600" b="0" i="0" u="none" strike="noStrike" cap="none">
                <a:solidFill>
                  <a:schemeClr val="lt1"/>
                </a:solidFill>
                <a:latin typeface="Trebuchet MS"/>
                <a:ea typeface="Trebuchet MS"/>
                <a:cs typeface="Trebuchet MS"/>
                <a:sym typeface="Trebuchet MS"/>
              </a:defRPr>
            </a:lvl3pPr>
            <a:lvl4pPr marL="1828800" marR="0" lvl="3" indent="-355600" algn="l" rtl="0">
              <a:lnSpc>
                <a:spcPct val="100000"/>
              </a:lnSpc>
              <a:spcBef>
                <a:spcPts val="900"/>
              </a:spcBef>
              <a:spcAft>
                <a:spcPts val="0"/>
              </a:spcAft>
              <a:buClr>
                <a:schemeClr val="dk2"/>
              </a:buClr>
              <a:buSzPts val="2000"/>
              <a:buFont typeface="Noto Sans Symbols"/>
              <a:buChar char="▪"/>
              <a:defRPr sz="1800" b="0" i="0" u="none" strike="noStrike" cap="none">
                <a:solidFill>
                  <a:schemeClr val="dk1"/>
                </a:solidFill>
                <a:latin typeface="Trebuchet MS"/>
                <a:ea typeface="Trebuchet MS"/>
                <a:cs typeface="Trebuchet MS"/>
                <a:sym typeface="Trebuchet MS"/>
              </a:defRPr>
            </a:lvl4pPr>
            <a:lvl5pPr marL="2286000" marR="0" lvl="4" indent="-355600" algn="l" rtl="0">
              <a:lnSpc>
                <a:spcPct val="100000"/>
              </a:lnSpc>
              <a:spcBef>
                <a:spcPts val="400"/>
              </a:spcBef>
              <a:spcAft>
                <a:spcPts val="0"/>
              </a:spcAft>
              <a:buClr>
                <a:schemeClr val="dk2"/>
              </a:buClr>
              <a:buSzPts val="2000"/>
              <a:buFont typeface="Noto Sans Symbols"/>
              <a:buChar char="▪"/>
              <a:defRPr sz="2000" b="0" i="0" u="none" strike="noStrike" cap="none">
                <a:solidFill>
                  <a:schemeClr val="dk1"/>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pPr lvl="0"/>
            <a:r>
              <a:rPr lang="en-US"/>
              <a:t>Click to edit Master text styles</a:t>
            </a:r>
          </a:p>
        </p:txBody>
      </p:sp>
      <p:sp>
        <p:nvSpPr>
          <p:cNvPr id="71" name="Google Shape;71;p12"/>
          <p:cNvSpPr txBox="1">
            <a:spLocks noGrp="1"/>
          </p:cNvSpPr>
          <p:nvPr>
            <p:ph type="body" idx="2"/>
          </p:nvPr>
        </p:nvSpPr>
        <p:spPr>
          <a:xfrm>
            <a:off x="498348" y="1259533"/>
            <a:ext cx="9976200" cy="525600"/>
          </a:xfrm>
          <a:prstGeom prst="rect">
            <a:avLst/>
          </a:prstGeom>
          <a:noFill/>
          <a:ln>
            <a:noFill/>
          </a:ln>
        </p:spPr>
        <p:txBody>
          <a:bodyPr spcFirstLastPara="1" wrap="square" lIns="91425" tIns="91425" rIns="91425" bIns="91425" anchor="t" anchorCtr="0"/>
          <a:lstStyle>
            <a:lvl1pPr marL="457200" marR="0" lvl="0" indent="-228600" algn="ctr" rtl="0">
              <a:lnSpc>
                <a:spcPct val="90000"/>
              </a:lnSpc>
              <a:spcBef>
                <a:spcPts val="900"/>
              </a:spcBef>
              <a:spcAft>
                <a:spcPts val="0"/>
              </a:spcAft>
              <a:buClr>
                <a:schemeClr val="dk1"/>
              </a:buClr>
              <a:buSzPts val="1400"/>
              <a:buFont typeface="Trebuchet MS"/>
              <a:buNone/>
              <a:defRPr sz="2400" b="0" i="0" u="none" strike="noStrike" cap="none">
                <a:solidFill>
                  <a:schemeClr val="lt2"/>
                </a:solidFill>
                <a:latin typeface="Trebuchet MS"/>
                <a:ea typeface="Trebuchet MS"/>
                <a:cs typeface="Trebuchet MS"/>
                <a:sym typeface="Trebuchet MS"/>
              </a:defRPr>
            </a:lvl1pPr>
            <a:lvl2pPr marL="914400" marR="0" lvl="1" indent="-228600" algn="ctr" rtl="0">
              <a:lnSpc>
                <a:spcPct val="90000"/>
              </a:lnSpc>
              <a:spcBef>
                <a:spcPts val="900"/>
              </a:spcBef>
              <a:spcAft>
                <a:spcPts val="0"/>
              </a:spcAft>
              <a:buClr>
                <a:schemeClr val="dk1"/>
              </a:buClr>
              <a:buSzPts val="1400"/>
              <a:buFont typeface="Trebuchet MS"/>
              <a:buNone/>
              <a:defRPr sz="2800" b="0" i="0" u="none" strike="noStrike" cap="none">
                <a:solidFill>
                  <a:schemeClr val="lt2"/>
                </a:solidFill>
                <a:latin typeface="Trebuchet MS"/>
                <a:ea typeface="Trebuchet MS"/>
                <a:cs typeface="Trebuchet MS"/>
                <a:sym typeface="Trebuchet MS"/>
              </a:defRPr>
            </a:lvl2pPr>
            <a:lvl3pPr marL="1371600" marR="0" lvl="2" indent="-228600" algn="ctr" rtl="0">
              <a:lnSpc>
                <a:spcPct val="90000"/>
              </a:lnSpc>
              <a:spcBef>
                <a:spcPts val="900"/>
              </a:spcBef>
              <a:spcAft>
                <a:spcPts val="0"/>
              </a:spcAft>
              <a:buClr>
                <a:schemeClr val="dk1"/>
              </a:buClr>
              <a:buSzPts val="1400"/>
              <a:buFont typeface="Trebuchet MS"/>
              <a:buNone/>
              <a:defRPr sz="2800" b="0" i="0" u="none" strike="noStrike" cap="none">
                <a:solidFill>
                  <a:schemeClr val="lt2"/>
                </a:solidFill>
                <a:latin typeface="Trebuchet MS"/>
                <a:ea typeface="Trebuchet MS"/>
                <a:cs typeface="Trebuchet MS"/>
                <a:sym typeface="Trebuchet MS"/>
              </a:defRPr>
            </a:lvl3pPr>
            <a:lvl4pPr marL="1828800" marR="0" lvl="3" indent="-228600" algn="ctr" rtl="0">
              <a:lnSpc>
                <a:spcPct val="100000"/>
              </a:lnSpc>
              <a:spcBef>
                <a:spcPts val="900"/>
              </a:spcBef>
              <a:spcAft>
                <a:spcPts val="0"/>
              </a:spcAft>
              <a:buClr>
                <a:schemeClr val="dk2"/>
              </a:buClr>
              <a:buSzPts val="2000"/>
              <a:buFont typeface="Trebuchet MS"/>
              <a:buNone/>
              <a:defRPr sz="2800" b="0" i="0" u="none" strike="noStrike" cap="none">
                <a:solidFill>
                  <a:schemeClr val="lt2"/>
                </a:solidFill>
                <a:latin typeface="Trebuchet MS"/>
                <a:ea typeface="Trebuchet MS"/>
                <a:cs typeface="Trebuchet MS"/>
                <a:sym typeface="Trebuchet MS"/>
              </a:defRPr>
            </a:lvl4pPr>
            <a:lvl5pPr marL="2286000" marR="0" lvl="4" indent="-228600" algn="ctr" rtl="0">
              <a:lnSpc>
                <a:spcPct val="100000"/>
              </a:lnSpc>
              <a:spcBef>
                <a:spcPts val="400"/>
              </a:spcBef>
              <a:spcAft>
                <a:spcPts val="0"/>
              </a:spcAft>
              <a:buClr>
                <a:schemeClr val="dk2"/>
              </a:buClr>
              <a:buSzPts val="2000"/>
              <a:buFont typeface="Trebuchet MS"/>
              <a:buNone/>
              <a:defRPr sz="2800" b="0" i="0" u="none" strike="noStrike" cap="none">
                <a:solidFill>
                  <a:schemeClr val="lt2"/>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pPr lvl="0"/>
            <a:r>
              <a:rPr lang="en-US"/>
              <a:t>Click to edit Master text styles</a:t>
            </a:r>
          </a:p>
        </p:txBody>
      </p:sp>
    </p:spTree>
    <p:extLst>
      <p:ext uri="{BB962C8B-B14F-4D97-AF65-F5344CB8AC3E}">
        <p14:creationId xmlns:p14="http://schemas.microsoft.com/office/powerpoint/2010/main" val="2120818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ransition - Gree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0764AE4-97B7-4C45-A0D0-BEE3BA17B70F}"/>
              </a:ext>
            </a:extLst>
          </p:cNvPr>
          <p:cNvSpPr/>
          <p:nvPr userDrawn="1"/>
        </p:nvSpPr>
        <p:spPr>
          <a:xfrm>
            <a:off x="0" y="0"/>
            <a:ext cx="10972800" cy="6172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7F046E4A-4011-49A2-955F-F689C05DCBC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5219" t="22933" r="58849" b="-4267"/>
          <a:stretch/>
        </p:blipFill>
        <p:spPr>
          <a:xfrm flipV="1">
            <a:off x="0" y="0"/>
            <a:ext cx="10972800" cy="6172200"/>
          </a:xfrm>
          <a:prstGeom prst="rect">
            <a:avLst/>
          </a:prstGeom>
        </p:spPr>
      </p:pic>
      <p:sp>
        <p:nvSpPr>
          <p:cNvPr id="6" name="Rectangle 5">
            <a:extLst>
              <a:ext uri="{FF2B5EF4-FFF2-40B4-BE49-F238E27FC236}">
                <a16:creationId xmlns:a16="http://schemas.microsoft.com/office/drawing/2014/main" id="{03DE1DF3-9BB4-4DC8-8A61-394EC1805CCA}"/>
              </a:ext>
            </a:extLst>
          </p:cNvPr>
          <p:cNvSpPr/>
          <p:nvPr userDrawn="1"/>
        </p:nvSpPr>
        <p:spPr>
          <a:xfrm>
            <a:off x="0" y="0"/>
            <a:ext cx="10972800" cy="6172200"/>
          </a:xfrm>
          <a:prstGeom prst="rect">
            <a:avLst/>
          </a:prstGeom>
          <a:gradFill>
            <a:gsLst>
              <a:gs pos="40000">
                <a:schemeClr val="tx2"/>
              </a:gs>
              <a:gs pos="100000">
                <a:schemeClr val="tx2">
                  <a:alpha val="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E187F1F-4ACA-4D48-ACDC-152646CBD130}"/>
              </a:ext>
            </a:extLst>
          </p:cNvPr>
          <p:cNvSpPr/>
          <p:nvPr userDrawn="1"/>
        </p:nvSpPr>
        <p:spPr>
          <a:xfrm>
            <a:off x="0" y="0"/>
            <a:ext cx="10972800" cy="6172200"/>
          </a:xfrm>
          <a:prstGeom prst="rect">
            <a:avLst/>
          </a:prstGeom>
          <a:gradFill>
            <a:gsLst>
              <a:gs pos="0">
                <a:schemeClr val="tx2"/>
              </a:gs>
              <a:gs pos="100000">
                <a:schemeClr val="tx2">
                  <a:alpha val="3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2790635"/>
            <a:ext cx="9976104" cy="590931"/>
          </a:xfrm>
        </p:spPr>
        <p:txBody>
          <a:bodyPr anchor="ct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175110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Bullet_Title only" preserve="1">
  <p:cSld name="Bullet_Title only">
    <p:spTree>
      <p:nvGrpSpPr>
        <p:cNvPr id="1" name="Shape 73"/>
        <p:cNvGrpSpPr/>
        <p:nvPr/>
      </p:nvGrpSpPr>
      <p:grpSpPr>
        <a:xfrm>
          <a:off x="0" y="0"/>
          <a:ext cx="0" cy="0"/>
          <a:chOff x="0" y="0"/>
          <a:chExt cx="0" cy="0"/>
        </a:xfrm>
      </p:grpSpPr>
      <p:sp>
        <p:nvSpPr>
          <p:cNvPr id="74" name="Google Shape;74;p13"/>
          <p:cNvSpPr txBox="1">
            <a:spLocks noGrp="1"/>
          </p:cNvSpPr>
          <p:nvPr>
            <p:ph type="title"/>
          </p:nvPr>
        </p:nvSpPr>
        <p:spPr>
          <a:xfrm>
            <a:off x="525319" y="409580"/>
            <a:ext cx="10014600" cy="878100"/>
          </a:xfrm>
          <a:prstGeom prst="rect">
            <a:avLst/>
          </a:prstGeom>
          <a:noFill/>
          <a:ln>
            <a:noFill/>
          </a:ln>
        </p:spPr>
        <p:txBody>
          <a:bodyPr spcFirstLastPara="1" wrap="square" lIns="91400" tIns="45700" rIns="91400" bIns="45700" anchor="ctr" anchorCtr="0"/>
          <a:lstStyle>
            <a:lvl1pPr marR="0" lvl="0" algn="ctr" rtl="0">
              <a:lnSpc>
                <a:spcPct val="90000"/>
              </a:lnSpc>
              <a:spcBef>
                <a:spcPts val="0"/>
              </a:spcBef>
              <a:spcAft>
                <a:spcPts val="0"/>
              </a:spcAft>
              <a:buClr>
                <a:srgbClr val="000000"/>
              </a:buClr>
              <a:buSzPts val="1400"/>
              <a:buFont typeface="Arial"/>
              <a:buNone/>
              <a:defRPr sz="3600" b="1" i="0" u="none" strike="noStrike" cap="none">
                <a:solidFill>
                  <a:schemeClr val="dk2"/>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9pPr>
          </a:lstStyle>
          <a:p>
            <a:r>
              <a:rPr lang="en-US"/>
              <a:t>Click to edit Master title style</a:t>
            </a:r>
            <a:endParaRPr/>
          </a:p>
        </p:txBody>
      </p:sp>
    </p:spTree>
    <p:extLst>
      <p:ext uri="{BB962C8B-B14F-4D97-AF65-F5344CB8AC3E}">
        <p14:creationId xmlns:p14="http://schemas.microsoft.com/office/powerpoint/2010/main" val="884084284"/>
      </p:ext>
    </p:extLst>
  </p:cSld>
  <p:clrMapOvr>
    <a:masterClrMapping/>
  </p:clrMapOvr>
  <p:transition spd="med">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cSld name="Title Slid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A28B2A9-89D6-4CF3-BBAF-1CA0E88E14CD}"/>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10972800" cy="6172200"/>
          </a:xfrm>
          <a:prstGeom prst="rect">
            <a:avLst/>
          </a:prstGeom>
        </p:spPr>
      </p:pic>
      <p:pic>
        <p:nvPicPr>
          <p:cNvPr id="10" name="Picture 9" descr="A picture containing text&#10;&#10;Description automatically generated">
            <a:extLst>
              <a:ext uri="{FF2B5EF4-FFF2-40B4-BE49-F238E27FC236}">
                <a16:creationId xmlns:a16="http://schemas.microsoft.com/office/drawing/2014/main" id="{9E96A302-1F38-4275-8241-37FF3CB49A0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67449" y="1896465"/>
            <a:ext cx="1601595" cy="1298628"/>
          </a:xfrm>
          <a:prstGeom prst="rect">
            <a:avLst/>
          </a:prstGeom>
        </p:spPr>
      </p:pic>
      <p:sp>
        <p:nvSpPr>
          <p:cNvPr id="11" name="Rectangle 4"/>
          <p:cNvSpPr>
            <a:spLocks noGrp="1" noChangeArrowheads="1"/>
          </p:cNvSpPr>
          <p:nvPr>
            <p:ph type="subTitle" idx="1"/>
          </p:nvPr>
        </p:nvSpPr>
        <p:spPr>
          <a:xfrm>
            <a:off x="685800" y="4974336"/>
            <a:ext cx="5815584" cy="286232"/>
          </a:xfrm>
        </p:spPr>
        <p:txBody>
          <a:bodyPr wrap="square" anchor="t">
            <a:noAutofit/>
          </a:bodyPr>
          <a:lstStyle>
            <a:lvl1pPr marL="0" indent="0" algn="l">
              <a:lnSpc>
                <a:spcPct val="90000"/>
              </a:lnSpc>
              <a:spcBef>
                <a:spcPts val="600"/>
              </a:spcBef>
              <a:spcAft>
                <a:spcPts val="300"/>
              </a:spcAft>
              <a:buFontTx/>
              <a:buNone/>
              <a:defRPr sz="1400" b="0">
                <a:solidFill>
                  <a:schemeClr val="tx2"/>
                </a:solidFill>
                <a:latin typeface="Trebuchet MS" pitchFamily="34" charset="0"/>
              </a:defRPr>
            </a:lvl1pPr>
          </a:lstStyle>
          <a:p>
            <a:r>
              <a:rPr lang="en-US" dirty="0"/>
              <a:t>Click to edit Master subtitle style</a:t>
            </a:r>
          </a:p>
        </p:txBody>
      </p:sp>
      <p:sp>
        <p:nvSpPr>
          <p:cNvPr id="305" name="Title 304"/>
          <p:cNvSpPr>
            <a:spLocks noGrp="1"/>
          </p:cNvSpPr>
          <p:nvPr>
            <p:ph type="title" hasCustomPrompt="1"/>
          </p:nvPr>
        </p:nvSpPr>
        <p:spPr>
          <a:xfrm>
            <a:off x="685800" y="4023360"/>
            <a:ext cx="5815584" cy="982855"/>
          </a:xfrm>
        </p:spPr>
        <p:txBody>
          <a:bodyPr anchor="b">
            <a:noAutofit/>
          </a:bodyPr>
          <a:lstStyle>
            <a:lvl1pPr algn="l">
              <a:lnSpc>
                <a:spcPct val="90000"/>
              </a:lnSpc>
              <a:spcBef>
                <a:spcPts val="0"/>
              </a:spcBef>
              <a:defRPr sz="3600" b="1" cap="all" baseline="0">
                <a:solidFill>
                  <a:schemeClr val="tx1"/>
                </a:solidFill>
                <a:effectLst>
                  <a:outerShdw blurRad="38100" dist="38100" dir="2700000" algn="tl">
                    <a:srgbClr val="000000">
                      <a:alpha val="43137"/>
                    </a:srgbClr>
                  </a:outerShdw>
                </a:effectLst>
                <a:latin typeface="Trebuchet MS" panose="020B0603020202020204" pitchFamily="34" charset="0"/>
              </a:defRPr>
            </a:lvl1pPr>
          </a:lstStyle>
          <a:p>
            <a:r>
              <a:rPr lang="en-US" dirty="0"/>
              <a:t>CLICK TO EDIT MASTER TITLE STYLE</a:t>
            </a:r>
          </a:p>
        </p:txBody>
      </p:sp>
      <p:pic>
        <p:nvPicPr>
          <p:cNvPr id="6" name="Graphic 5">
            <a:extLst>
              <a:ext uri="{FF2B5EF4-FFF2-40B4-BE49-F238E27FC236}">
                <a16:creationId xmlns:a16="http://schemas.microsoft.com/office/drawing/2014/main" id="{887DABAD-3709-40C3-9EFD-BF1A6B6A2044}"/>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40401" r="-3502"/>
          <a:stretch/>
        </p:blipFill>
        <p:spPr>
          <a:xfrm>
            <a:off x="1996931" y="1981572"/>
            <a:ext cx="2011680" cy="1104528"/>
          </a:xfrm>
          <a:prstGeom prst="rect">
            <a:avLst/>
          </a:prstGeom>
        </p:spPr>
      </p:pic>
    </p:spTree>
    <p:extLst>
      <p:ext uri="{BB962C8B-B14F-4D97-AF65-F5344CB8AC3E}">
        <p14:creationId xmlns:p14="http://schemas.microsoft.com/office/powerpoint/2010/main" val="35417458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Closing Slide">
    <p:spTree>
      <p:nvGrpSpPr>
        <p:cNvPr id="1" name=""/>
        <p:cNvGrpSpPr/>
        <p:nvPr/>
      </p:nvGrpSpPr>
      <p:grpSpPr>
        <a:xfrm>
          <a:off x="0" y="0"/>
          <a:ext cx="0" cy="0"/>
          <a:chOff x="0" y="0"/>
          <a:chExt cx="0" cy="0"/>
        </a:xfrm>
      </p:grpSpPr>
      <p:pic>
        <p:nvPicPr>
          <p:cNvPr id="9" name="Picture 8" descr="A close up of a spider&#10;&#10;Description automatically generated">
            <a:extLst>
              <a:ext uri="{FF2B5EF4-FFF2-40B4-BE49-F238E27FC236}">
                <a16:creationId xmlns:a16="http://schemas.microsoft.com/office/drawing/2014/main" id="{312387AB-4080-4B69-BFCF-F134EF12C770}"/>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10972800" cy="6172200"/>
          </a:xfrm>
          <a:prstGeom prst="rect">
            <a:avLst/>
          </a:prstGeom>
        </p:spPr>
      </p:pic>
      <p:pic>
        <p:nvPicPr>
          <p:cNvPr id="10" name="Picture 9" descr="A picture containing text&#10;&#10;Description automatically generated">
            <a:extLst>
              <a:ext uri="{FF2B5EF4-FFF2-40B4-BE49-F238E27FC236}">
                <a16:creationId xmlns:a16="http://schemas.microsoft.com/office/drawing/2014/main" id="{B8805453-93BD-4B24-A658-29DCC011299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359525" y="4416800"/>
            <a:ext cx="1601595" cy="1298628"/>
          </a:xfrm>
          <a:prstGeom prst="rect">
            <a:avLst/>
          </a:prstGeom>
        </p:spPr>
      </p:pic>
      <p:pic>
        <p:nvPicPr>
          <p:cNvPr id="4" name="Graphic 3">
            <a:extLst>
              <a:ext uri="{FF2B5EF4-FFF2-40B4-BE49-F238E27FC236}">
                <a16:creationId xmlns:a16="http://schemas.microsoft.com/office/drawing/2014/main" id="{1FDA9BB0-5ECC-460A-9E7D-23BD2DACDBB2}"/>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40401" r="-3502"/>
          <a:stretch/>
        </p:blipFill>
        <p:spPr>
          <a:xfrm>
            <a:off x="8732027" y="4513850"/>
            <a:ext cx="2011680" cy="1104528"/>
          </a:xfrm>
          <a:prstGeom prst="rect">
            <a:avLst/>
          </a:prstGeom>
        </p:spPr>
      </p:pic>
    </p:spTree>
    <p:extLst>
      <p:ext uri="{BB962C8B-B14F-4D97-AF65-F5344CB8AC3E}">
        <p14:creationId xmlns:p14="http://schemas.microsoft.com/office/powerpoint/2010/main" val="61080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98348" y="521208"/>
            <a:ext cx="9976104" cy="590931"/>
          </a:xfrm>
        </p:spPr>
        <p:txBody>
          <a:bodyPr/>
          <a:lstStyle>
            <a:lvl1pPr algn="ctr">
              <a:defRPr sz="2800" baseline="0">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516750" y="2103035"/>
            <a:ext cx="9948672" cy="3718925"/>
          </a:xfrm>
        </p:spPr>
        <p:txBody>
          <a:bodyPr/>
          <a:lstStyle>
            <a:lvl1pPr marL="0" indent="0">
              <a:buClr>
                <a:schemeClr val="bg2"/>
              </a:buClr>
              <a:buSzPct val="100000"/>
              <a:buFontTx/>
              <a:buNone/>
              <a:defRPr sz="1400">
                <a:solidFill>
                  <a:schemeClr val="accent4"/>
                </a:solidFill>
              </a:defRPr>
            </a:lvl1pPr>
            <a:lvl2pPr marL="571500" indent="0">
              <a:buClr>
                <a:schemeClr val="bg2"/>
              </a:buClr>
              <a:buSzPct val="100000"/>
              <a:buFontTx/>
              <a:buNone/>
              <a:defRPr sz="1200">
                <a:solidFill>
                  <a:schemeClr val="accent4"/>
                </a:solidFill>
              </a:defRPr>
            </a:lvl2pPr>
            <a:lvl3pPr marL="1089025" indent="0">
              <a:buClr>
                <a:schemeClr val="bg2"/>
              </a:buClr>
              <a:buSzPct val="100000"/>
              <a:buFontTx/>
              <a:buNone/>
              <a:defRPr sz="1100">
                <a:solidFill>
                  <a:schemeClr val="accent4"/>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p:txBody>
      </p:sp>
      <p:sp>
        <p:nvSpPr>
          <p:cNvPr id="5" name="Text Placeholder 4"/>
          <p:cNvSpPr>
            <a:spLocks noGrp="1"/>
          </p:cNvSpPr>
          <p:nvPr>
            <p:ph type="body" sz="quarter" idx="10"/>
          </p:nvPr>
        </p:nvSpPr>
        <p:spPr>
          <a:xfrm>
            <a:off x="498348" y="1088136"/>
            <a:ext cx="9976104" cy="525463"/>
          </a:xfrm>
        </p:spPr>
        <p:txBody>
          <a:bodyPr/>
          <a:lstStyle>
            <a:lvl1pPr marL="0" indent="0" algn="ctr">
              <a:buFontTx/>
              <a:buNone/>
              <a:defRPr sz="18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3934345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BULLET_ICON_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98348" y="521208"/>
            <a:ext cx="9976104" cy="590931"/>
          </a:xfrm>
        </p:spPr>
        <p:txBody>
          <a:bodyPr/>
          <a:lstStyle>
            <a:lvl1pPr algn="ctr">
              <a:defRPr sz="2800" baseline="0">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516750" y="2103035"/>
            <a:ext cx="9948672" cy="3718925"/>
          </a:xfrm>
        </p:spPr>
        <p:txBody>
          <a:bodyPr/>
          <a:lstStyle>
            <a:lvl1pPr marL="230188" indent="-230188">
              <a:buClr>
                <a:schemeClr val="bg2"/>
              </a:buClr>
              <a:buSzPct val="75000"/>
              <a:buFontTx/>
              <a:buBlip>
                <a:blip r:embed="rId2"/>
              </a:buBlip>
              <a:defRPr sz="1400">
                <a:solidFill>
                  <a:schemeClr val="accent4"/>
                </a:solidFill>
              </a:defRPr>
            </a:lvl1pPr>
            <a:lvl2pPr marL="800100" indent="-228600">
              <a:buClr>
                <a:schemeClr val="bg2"/>
              </a:buClr>
              <a:buSzPct val="75000"/>
              <a:buFontTx/>
              <a:buBlip>
                <a:blip r:embed="rId2"/>
              </a:buBlip>
              <a:defRPr sz="1200">
                <a:solidFill>
                  <a:schemeClr val="accent4"/>
                </a:solidFill>
              </a:defRPr>
            </a:lvl2pPr>
            <a:lvl3pPr marL="1258888" indent="-169863">
              <a:buClr>
                <a:schemeClr val="bg2"/>
              </a:buClr>
              <a:buSzPct val="75000"/>
              <a:buFontTx/>
              <a:buBlip>
                <a:blip r:embed="rId2"/>
              </a:buBlip>
              <a:defRPr sz="1100">
                <a:solidFill>
                  <a:schemeClr val="accent4"/>
                </a:solidFill>
              </a:defRPr>
            </a:lvl3pPr>
            <a:lvl4pPr marL="1774825" indent="-228600">
              <a:buClr>
                <a:schemeClr val="bg2"/>
              </a:buClr>
              <a:buSzPct val="75000"/>
              <a:buFontTx/>
              <a:buBlip>
                <a:blip r:embed="rId2"/>
              </a:buBlip>
              <a:defRPr sz="1000">
                <a:solidFill>
                  <a:schemeClr val="accent4"/>
                </a:solidFill>
                <a:latin typeface="Trebuchet MS" panose="020B0603020202020204" pitchFamily="34" charset="0"/>
              </a:defRPr>
            </a:lvl4pPr>
            <a:lvl5pPr marL="2117725" indent="-228600">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5" name="Text Placeholder 4"/>
          <p:cNvSpPr>
            <a:spLocks noGrp="1"/>
          </p:cNvSpPr>
          <p:nvPr>
            <p:ph type="body" sz="quarter" idx="10"/>
          </p:nvPr>
        </p:nvSpPr>
        <p:spPr>
          <a:xfrm>
            <a:off x="498348" y="1088136"/>
            <a:ext cx="9976104" cy="525463"/>
          </a:xfrm>
        </p:spPr>
        <p:txBody>
          <a:bodyPr/>
          <a:lstStyle>
            <a:lvl1pPr marL="0" indent="0" algn="ctr">
              <a:buFontTx/>
              <a:buNone/>
              <a:defRPr sz="18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1290414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CONFIDENTIAL">
    <p:spTree>
      <p:nvGrpSpPr>
        <p:cNvPr id="1" name=""/>
        <p:cNvGrpSpPr/>
        <p:nvPr/>
      </p:nvGrpSpPr>
      <p:grpSpPr>
        <a:xfrm>
          <a:off x="0" y="0"/>
          <a:ext cx="0" cy="0"/>
          <a:chOff x="0" y="0"/>
          <a:chExt cx="0" cy="0"/>
        </a:xfrm>
      </p:grpSpPr>
      <p:sp>
        <p:nvSpPr>
          <p:cNvPr id="2" name="Title 1"/>
          <p:cNvSpPr>
            <a:spLocks noGrp="1"/>
          </p:cNvSpPr>
          <p:nvPr>
            <p:ph type="title"/>
          </p:nvPr>
        </p:nvSpPr>
        <p:spPr>
          <a:xfrm>
            <a:off x="498348" y="521208"/>
            <a:ext cx="9976104" cy="590931"/>
          </a:xfrm>
        </p:spPr>
        <p:txBody>
          <a:bodyPr/>
          <a:lstStyle>
            <a:lvl1pPr algn="ctr">
              <a:defRPr sz="2800">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516750" y="2103035"/>
            <a:ext cx="9948672" cy="3718925"/>
          </a:xfrm>
        </p:spPr>
        <p:txBody>
          <a:bodyPr/>
          <a:lstStyle>
            <a:lvl1pPr marL="0" indent="0">
              <a:buClr>
                <a:schemeClr val="bg2"/>
              </a:buClr>
              <a:buSzPct val="100000"/>
              <a:buFontTx/>
              <a:buNone/>
              <a:defRPr sz="1400">
                <a:solidFill>
                  <a:schemeClr val="accent4"/>
                </a:solidFill>
              </a:defRPr>
            </a:lvl1pPr>
            <a:lvl2pPr marL="571500" indent="0">
              <a:buClr>
                <a:schemeClr val="bg2"/>
              </a:buClr>
              <a:buSzPct val="100000"/>
              <a:buFontTx/>
              <a:buNone/>
              <a:defRPr sz="1200">
                <a:solidFill>
                  <a:schemeClr val="accent4"/>
                </a:solidFill>
              </a:defRPr>
            </a:lvl2pPr>
            <a:lvl3pPr marL="1089025" indent="0">
              <a:buClr>
                <a:schemeClr val="bg2"/>
              </a:buClr>
              <a:buSzPct val="100000"/>
              <a:buFontTx/>
              <a:buNone/>
              <a:defRPr sz="1100">
                <a:solidFill>
                  <a:schemeClr val="accent4"/>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10"/>
          </p:nvPr>
        </p:nvSpPr>
        <p:spPr>
          <a:xfrm>
            <a:off x="498348" y="1088136"/>
            <a:ext cx="9976104" cy="525463"/>
          </a:xfrm>
        </p:spPr>
        <p:txBody>
          <a:bodyPr/>
          <a:lstStyle>
            <a:lvl1pPr marL="0" indent="0" algn="ctr">
              <a:buFontTx/>
              <a:buNone/>
              <a:defRPr sz="18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dirty="0"/>
              <a:t>Click to edit Master text styles</a:t>
            </a:r>
          </a:p>
        </p:txBody>
      </p:sp>
      <p:sp>
        <p:nvSpPr>
          <p:cNvPr id="7" name="Rectangle 6"/>
          <p:cNvSpPr/>
          <p:nvPr/>
        </p:nvSpPr>
        <p:spPr>
          <a:xfrm>
            <a:off x="168283" y="5775855"/>
            <a:ext cx="2762866" cy="248142"/>
          </a:xfrm>
          <a:prstGeom prst="rect">
            <a:avLst/>
          </a:prstGeom>
          <a:noFill/>
          <a:ln w="25400" cap="flat" cmpd="sng" algn="ctr">
            <a:noFill/>
            <a:prstDash val="solid"/>
          </a:ln>
          <a:effectLst/>
        </p:spPr>
        <p:txBody>
          <a:bodyPr rtlCol="0" anchor="b"/>
          <a:lstStyle/>
          <a:p>
            <a:pPr marL="0" marR="0" lvl="0" indent="0" algn="l" defTabSz="457200" eaLnBrk="1" fontAlgn="auto" latinLnBrk="0" hangingPunct="1">
              <a:lnSpc>
                <a:spcPct val="90000"/>
              </a:lnSpc>
              <a:spcBef>
                <a:spcPts val="0"/>
              </a:spcBef>
              <a:spcAft>
                <a:spcPts val="0"/>
              </a:spcAft>
              <a:buClrTx/>
              <a:buSzTx/>
              <a:buFontTx/>
              <a:buNone/>
              <a:tabLst/>
              <a:defRPr/>
            </a:pPr>
            <a:r>
              <a:rPr lang="en-US" sz="700" b="1" i="0" kern="0" dirty="0">
                <a:solidFill>
                  <a:schemeClr val="bg1"/>
                </a:solidFill>
                <a:latin typeface="Trebuchet MS"/>
              </a:rPr>
              <a:t>NVIDIA CONFIDENTIAL. DO NOT DISTRIBUTE.</a:t>
            </a:r>
          </a:p>
        </p:txBody>
      </p:sp>
    </p:spTree>
    <p:extLst>
      <p:ext uri="{BB962C8B-B14F-4D97-AF65-F5344CB8AC3E}">
        <p14:creationId xmlns:p14="http://schemas.microsoft.com/office/powerpoint/2010/main" val="3900112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Title, Subtitle, Content - NO LOGO &amp; PAGE NUMBER">
    <p:spTree>
      <p:nvGrpSpPr>
        <p:cNvPr id="1" name=""/>
        <p:cNvGrpSpPr/>
        <p:nvPr/>
      </p:nvGrpSpPr>
      <p:grpSpPr>
        <a:xfrm>
          <a:off x="0" y="0"/>
          <a:ext cx="0" cy="0"/>
          <a:chOff x="0" y="0"/>
          <a:chExt cx="0" cy="0"/>
        </a:xfrm>
      </p:grpSpPr>
      <p:sp>
        <p:nvSpPr>
          <p:cNvPr id="2" name="Title 1"/>
          <p:cNvSpPr>
            <a:spLocks noGrp="1"/>
          </p:cNvSpPr>
          <p:nvPr>
            <p:ph type="title"/>
          </p:nvPr>
        </p:nvSpPr>
        <p:spPr>
          <a:xfrm>
            <a:off x="498348" y="521208"/>
            <a:ext cx="9976104" cy="590931"/>
          </a:xfrm>
        </p:spPr>
        <p:txBody>
          <a:bodyPr/>
          <a:lstStyle>
            <a:lvl1pPr algn="ctr">
              <a:defRPr sz="2800">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512064" y="2103035"/>
            <a:ext cx="9962388" cy="3547957"/>
          </a:xfrm>
        </p:spPr>
        <p:txBody>
          <a:bodyPr/>
          <a:lstStyle>
            <a:lvl1pPr marL="0" indent="0">
              <a:buClr>
                <a:schemeClr val="bg2"/>
              </a:buClr>
              <a:buSzPct val="100000"/>
              <a:buFontTx/>
              <a:buNone/>
              <a:defRPr sz="1400">
                <a:solidFill>
                  <a:schemeClr val="accent4"/>
                </a:solidFill>
              </a:defRPr>
            </a:lvl1pPr>
            <a:lvl2pPr marL="571500" indent="0">
              <a:buClr>
                <a:schemeClr val="bg2"/>
              </a:buClr>
              <a:buSzPct val="100000"/>
              <a:buFontTx/>
              <a:buNone/>
              <a:defRPr sz="1200">
                <a:solidFill>
                  <a:schemeClr val="accent4"/>
                </a:solidFill>
              </a:defRPr>
            </a:lvl2pPr>
            <a:lvl3pPr marL="1089025" indent="0">
              <a:buClr>
                <a:schemeClr val="bg2"/>
              </a:buClr>
              <a:buSzPct val="100000"/>
              <a:buFontTx/>
              <a:buNone/>
              <a:defRPr sz="1200">
                <a:solidFill>
                  <a:schemeClr val="accent4"/>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10"/>
          </p:nvPr>
        </p:nvSpPr>
        <p:spPr>
          <a:xfrm>
            <a:off x="498348" y="1088136"/>
            <a:ext cx="9976104" cy="525463"/>
          </a:xfrm>
        </p:spPr>
        <p:txBody>
          <a:bodyPr/>
          <a:lstStyle>
            <a:lvl1pPr marL="0" indent="0" algn="ctr">
              <a:buFontTx/>
              <a:buNone/>
              <a:defRPr sz="18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34352587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Content with Photograph">
    <p:spTree>
      <p:nvGrpSpPr>
        <p:cNvPr id="1" name=""/>
        <p:cNvGrpSpPr/>
        <p:nvPr/>
      </p:nvGrpSpPr>
      <p:grpSpPr>
        <a:xfrm>
          <a:off x="0" y="0"/>
          <a:ext cx="0" cy="0"/>
          <a:chOff x="0" y="0"/>
          <a:chExt cx="0" cy="0"/>
        </a:xfrm>
      </p:grpSpPr>
      <p:sp>
        <p:nvSpPr>
          <p:cNvPr id="2" name="Title 1"/>
          <p:cNvSpPr>
            <a:spLocks noGrp="1"/>
          </p:cNvSpPr>
          <p:nvPr>
            <p:ph type="title"/>
          </p:nvPr>
        </p:nvSpPr>
        <p:spPr>
          <a:xfrm>
            <a:off x="519232" y="1798590"/>
            <a:ext cx="4204402" cy="618631"/>
          </a:xfrm>
        </p:spPr>
        <p:txBody>
          <a:bodyPr/>
          <a:lstStyle>
            <a:lvl1pPr algn="l">
              <a:defRPr sz="2800">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519231" y="3071579"/>
            <a:ext cx="4192841" cy="2517089"/>
          </a:xfrm>
        </p:spPr>
        <p:txBody>
          <a:bodyPr/>
          <a:lstStyle>
            <a:lvl1pPr marL="0" indent="0">
              <a:spcBef>
                <a:spcPts val="500"/>
              </a:spcBef>
              <a:spcAft>
                <a:spcPts val="500"/>
              </a:spcAft>
              <a:buClr>
                <a:schemeClr val="bg2"/>
              </a:buClr>
              <a:buSzPct val="100000"/>
              <a:buFontTx/>
              <a:buNone/>
              <a:defRPr sz="1200">
                <a:solidFill>
                  <a:schemeClr val="accent4"/>
                </a:solidFill>
              </a:defRPr>
            </a:lvl1pPr>
            <a:lvl2pPr marL="571500" indent="0">
              <a:spcBef>
                <a:spcPts val="500"/>
              </a:spcBef>
              <a:spcAft>
                <a:spcPts val="500"/>
              </a:spcAft>
              <a:buClr>
                <a:schemeClr val="bg2"/>
              </a:buClr>
              <a:buSzPct val="100000"/>
              <a:buFontTx/>
              <a:buNone/>
              <a:defRPr sz="1100">
                <a:solidFill>
                  <a:schemeClr val="accent4"/>
                </a:solidFill>
              </a:defRPr>
            </a:lvl2pPr>
            <a:lvl3pPr marL="1089025" indent="0">
              <a:spcBef>
                <a:spcPts val="500"/>
              </a:spcBef>
              <a:spcAft>
                <a:spcPts val="500"/>
              </a:spcAft>
              <a:buClr>
                <a:schemeClr val="bg2"/>
              </a:buClr>
              <a:buSzPct val="100000"/>
              <a:buFontTx/>
              <a:buNone/>
              <a:defRPr sz="1100">
                <a:solidFill>
                  <a:schemeClr val="accent4"/>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10"/>
          </p:nvPr>
        </p:nvSpPr>
        <p:spPr>
          <a:xfrm>
            <a:off x="519232" y="2348397"/>
            <a:ext cx="4204402" cy="525463"/>
          </a:xfrm>
        </p:spPr>
        <p:txBody>
          <a:bodyPr/>
          <a:lstStyle>
            <a:lvl1pPr marL="0" indent="0" algn="l">
              <a:buFontTx/>
              <a:buNone/>
              <a:defRPr sz="18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2919924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Alternate Layout">
    <p:spTree>
      <p:nvGrpSpPr>
        <p:cNvPr id="1" name=""/>
        <p:cNvGrpSpPr/>
        <p:nvPr/>
      </p:nvGrpSpPr>
      <p:grpSpPr>
        <a:xfrm>
          <a:off x="0" y="0"/>
          <a:ext cx="0" cy="0"/>
          <a:chOff x="0" y="0"/>
          <a:chExt cx="0" cy="0"/>
        </a:xfrm>
      </p:grpSpPr>
      <p:sp>
        <p:nvSpPr>
          <p:cNvPr id="2" name="Title 1"/>
          <p:cNvSpPr>
            <a:spLocks noGrp="1"/>
          </p:cNvSpPr>
          <p:nvPr>
            <p:ph type="title"/>
          </p:nvPr>
        </p:nvSpPr>
        <p:spPr>
          <a:xfrm>
            <a:off x="4983480" y="1798590"/>
            <a:ext cx="5440680" cy="618631"/>
          </a:xfrm>
        </p:spPr>
        <p:txBody>
          <a:bodyPr/>
          <a:lstStyle>
            <a:lvl1pPr algn="l">
              <a:defRPr sz="2800">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4983480" y="2916936"/>
            <a:ext cx="5431536" cy="2517089"/>
          </a:xfrm>
        </p:spPr>
        <p:txBody>
          <a:bodyPr/>
          <a:lstStyle>
            <a:lvl1pPr marL="0" indent="0">
              <a:spcBef>
                <a:spcPts val="500"/>
              </a:spcBef>
              <a:spcAft>
                <a:spcPts val="500"/>
              </a:spcAft>
              <a:buClr>
                <a:schemeClr val="bg2"/>
              </a:buClr>
              <a:buSzPct val="100000"/>
              <a:buFontTx/>
              <a:buNone/>
              <a:defRPr sz="1200">
                <a:solidFill>
                  <a:schemeClr val="accent4"/>
                </a:solidFill>
              </a:defRPr>
            </a:lvl1pPr>
            <a:lvl2pPr marL="571500" indent="0">
              <a:spcBef>
                <a:spcPts val="500"/>
              </a:spcBef>
              <a:spcAft>
                <a:spcPts val="500"/>
              </a:spcAft>
              <a:buClr>
                <a:schemeClr val="bg2"/>
              </a:buClr>
              <a:buSzPct val="100000"/>
              <a:buFontTx/>
              <a:buNone/>
              <a:defRPr sz="1100">
                <a:solidFill>
                  <a:schemeClr val="accent4"/>
                </a:solidFill>
              </a:defRPr>
            </a:lvl2pPr>
            <a:lvl3pPr marL="1089025" indent="0">
              <a:spcBef>
                <a:spcPts val="500"/>
              </a:spcBef>
              <a:spcAft>
                <a:spcPts val="500"/>
              </a:spcAft>
              <a:buClr>
                <a:schemeClr val="bg2"/>
              </a:buClr>
              <a:buSzPct val="100000"/>
              <a:buFontTx/>
              <a:buNone/>
              <a:defRPr sz="1100">
                <a:solidFill>
                  <a:schemeClr val="accent4"/>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10"/>
          </p:nvPr>
        </p:nvSpPr>
        <p:spPr>
          <a:xfrm>
            <a:off x="4983480" y="2368296"/>
            <a:ext cx="5440680" cy="525463"/>
          </a:xfrm>
        </p:spPr>
        <p:txBody>
          <a:bodyPr/>
          <a:lstStyle>
            <a:lvl1pPr marL="0" indent="0" algn="l">
              <a:buFontTx/>
              <a:buNone/>
              <a:defRPr sz="18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349064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pic>
        <p:nvPicPr>
          <p:cNvPr id="4" name="Picture 3" descr="A close up of a logo&#10;&#10;Description automatically generated">
            <a:extLst>
              <a:ext uri="{FF2B5EF4-FFF2-40B4-BE49-F238E27FC236}">
                <a16:creationId xmlns:a16="http://schemas.microsoft.com/office/drawing/2014/main" id="{6302B7CA-37AE-4D42-BAAD-C239CA228AB6}"/>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10972800" cy="6172200"/>
          </a:xfrm>
          <a:prstGeom prst="rect">
            <a:avLst/>
          </a:prstGeom>
        </p:spPr>
      </p:pic>
    </p:spTree>
    <p:extLst>
      <p:ext uri="{BB962C8B-B14F-4D97-AF65-F5344CB8AC3E}">
        <p14:creationId xmlns:p14="http://schemas.microsoft.com/office/powerpoint/2010/main" val="71144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ubtitle, and 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98348" y="654352"/>
            <a:ext cx="9976104" cy="590931"/>
          </a:xfrm>
        </p:spPr>
        <p:txBody>
          <a:bodyPr/>
          <a:lstStyle>
            <a:lvl1pPr algn="ctr">
              <a:defRPr>
                <a:solidFill>
                  <a:schemeClr val="bg1"/>
                </a:solidFill>
              </a:defRPr>
            </a:lvl1pPr>
          </a:lstStyle>
          <a:p>
            <a:r>
              <a:rPr lang="en-US"/>
              <a:t>Click to edit Master title style</a:t>
            </a:r>
          </a:p>
        </p:txBody>
      </p:sp>
      <p:sp>
        <p:nvSpPr>
          <p:cNvPr id="3" name="Content Placeholder 2"/>
          <p:cNvSpPr>
            <a:spLocks noGrp="1"/>
          </p:cNvSpPr>
          <p:nvPr>
            <p:ph sz="half" idx="1"/>
          </p:nvPr>
        </p:nvSpPr>
        <p:spPr>
          <a:xfrm>
            <a:off x="498348" y="2111661"/>
            <a:ext cx="4945063" cy="3693521"/>
          </a:xfrm>
        </p:spPr>
        <p:txBody>
          <a:bodyPr/>
          <a:lstStyle>
            <a:lvl1pPr marL="231775" indent="-231775">
              <a:buSzPct val="100000"/>
              <a:buFontTx/>
              <a:buBlip>
                <a:blip r:embed="rId2"/>
              </a:buBlip>
              <a:defRPr sz="2400" b="0">
                <a:solidFill>
                  <a:schemeClr val="bg1"/>
                </a:solidFill>
              </a:defRPr>
            </a:lvl1pPr>
            <a:lvl2pPr marL="803275" indent="-231775">
              <a:buSzPct val="100000"/>
              <a:buFontTx/>
              <a:buBlip>
                <a:blip r:embed="rId2"/>
              </a:buBlip>
              <a:defRPr sz="2000" b="0">
                <a:solidFill>
                  <a:schemeClr val="bg1"/>
                </a:solidFill>
              </a:defRPr>
            </a:lvl2pPr>
            <a:lvl3pPr marL="1255713" indent="-166688">
              <a:buSzPct val="100000"/>
              <a:buFontTx/>
              <a:buBlip>
                <a:blip r:embed="rId2"/>
              </a:buBlip>
              <a:defRPr sz="1800" b="0">
                <a:solidFill>
                  <a:schemeClr val="bg1"/>
                </a:solidFill>
              </a:defRPr>
            </a:lvl3pPr>
            <a:lvl4pPr marL="1774825" indent="-228600">
              <a:buFont typeface="Wingdings" panose="05000000000000000000" pitchFamily="2" charset="2"/>
              <a:buChar char="§"/>
              <a:defRPr sz="1800" b="0">
                <a:solidFill>
                  <a:schemeClr val="tx1"/>
                </a:solidFill>
              </a:defRPr>
            </a:lvl4pPr>
            <a:lvl5pPr marL="2117725" indent="-228600">
              <a:buFont typeface="Wingdings" panose="05000000000000000000" pitchFamily="2" charset="2"/>
              <a:buChar char="§"/>
              <a:defRPr sz="1800" b="0">
                <a:solidFill>
                  <a:schemeClr val="tx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p:txBody>
      </p:sp>
      <p:sp>
        <p:nvSpPr>
          <p:cNvPr id="4" name="Content Placeholder 3"/>
          <p:cNvSpPr>
            <a:spLocks noGrp="1"/>
          </p:cNvSpPr>
          <p:nvPr>
            <p:ph sz="half" idx="2"/>
          </p:nvPr>
        </p:nvSpPr>
        <p:spPr>
          <a:xfrm>
            <a:off x="5529390" y="2111661"/>
            <a:ext cx="4945062" cy="3693521"/>
          </a:xfrm>
        </p:spPr>
        <p:txBody>
          <a:bodyPr/>
          <a:lstStyle>
            <a:lvl1pPr marL="231775" indent="-231775">
              <a:buSzPct val="100000"/>
              <a:buFontTx/>
              <a:buBlip>
                <a:blip r:embed="rId2"/>
              </a:buBlip>
              <a:defRPr sz="2400" b="0">
                <a:solidFill>
                  <a:schemeClr val="bg1"/>
                </a:solidFill>
              </a:defRPr>
            </a:lvl1pPr>
            <a:lvl2pPr marL="803275" indent="-231775">
              <a:buSzPct val="100000"/>
              <a:buFontTx/>
              <a:buBlip>
                <a:blip r:embed="rId2"/>
              </a:buBlip>
              <a:defRPr sz="2000" b="0">
                <a:solidFill>
                  <a:schemeClr val="bg1"/>
                </a:solidFill>
              </a:defRPr>
            </a:lvl2pPr>
            <a:lvl3pPr marL="1255713" indent="-166688">
              <a:buSzPct val="100000"/>
              <a:buFontTx/>
              <a:buBlip>
                <a:blip r:embed="rId2"/>
              </a:buBlip>
              <a:defRPr sz="1800" b="0">
                <a:solidFill>
                  <a:schemeClr val="bg1"/>
                </a:solidFill>
              </a:defRPr>
            </a:lvl3pPr>
            <a:lvl4pPr marL="1774825" indent="-228600">
              <a:buFont typeface="Wingdings" panose="05000000000000000000" pitchFamily="2" charset="2"/>
              <a:buChar char="§"/>
              <a:defRPr sz="1800" b="0">
                <a:solidFill>
                  <a:schemeClr val="tx1"/>
                </a:solidFill>
              </a:defRPr>
            </a:lvl4pPr>
            <a:lvl5pPr marL="2117725" indent="-228600">
              <a:buFont typeface="Wingdings" panose="05000000000000000000" pitchFamily="2" charset="2"/>
              <a:buChar char="§"/>
              <a:defRPr sz="1800" b="0">
                <a:solidFill>
                  <a:schemeClr val="tx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0568"/>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2080971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CC9D3D8-33FC-4EE7-AE65-7535FEAB06AA}"/>
              </a:ext>
            </a:extLst>
          </p:cNvPr>
          <p:cNvSpPr/>
          <p:nvPr/>
        </p:nvSpPr>
        <p:spPr>
          <a:xfrm>
            <a:off x="0" y="0"/>
            <a:ext cx="10727473" cy="565099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521208"/>
            <a:ext cx="9976104" cy="590931"/>
          </a:xfrm>
        </p:spPr>
        <p:txBody>
          <a:bodyPr/>
          <a:lstStyle>
            <a:lvl1pPr algn="ctr">
              <a:defRPr sz="28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407402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Transition / Segu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F3AE616-A526-467A-9354-356237D56F8F}"/>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10972800" cy="6172200"/>
          </a:xfrm>
          <a:prstGeom prst="rect">
            <a:avLst/>
          </a:prstGeom>
        </p:spPr>
      </p:pic>
      <p:sp>
        <p:nvSpPr>
          <p:cNvPr id="2" name="Title 1"/>
          <p:cNvSpPr>
            <a:spLocks noGrp="1"/>
          </p:cNvSpPr>
          <p:nvPr>
            <p:ph type="title"/>
          </p:nvPr>
        </p:nvSpPr>
        <p:spPr>
          <a:xfrm>
            <a:off x="4974336" y="4224528"/>
            <a:ext cx="5376672" cy="1373939"/>
          </a:xfrm>
        </p:spPr>
        <p:txBody>
          <a:bodyPr anchor="b"/>
          <a:lstStyle>
            <a:lvl1pPr algn="ctr">
              <a:defRPr sz="340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4206180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Embargo Layout">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75E518B9-8953-4D61-86EB-BF726D7CE198}"/>
              </a:ext>
            </a:extLst>
          </p:cNvPr>
          <p:cNvGrpSpPr/>
          <p:nvPr/>
        </p:nvGrpSpPr>
        <p:grpSpPr>
          <a:xfrm>
            <a:off x="-1327308" y="-404866"/>
            <a:ext cx="13626669" cy="6983326"/>
            <a:chOff x="-1327308" y="-404866"/>
            <a:chExt cx="13626669" cy="6983326"/>
          </a:xfrm>
        </p:grpSpPr>
        <p:sp>
          <p:nvSpPr>
            <p:cNvPr id="9" name="Rectangle 8">
              <a:extLst>
                <a:ext uri="{FF2B5EF4-FFF2-40B4-BE49-F238E27FC236}">
                  <a16:creationId xmlns:a16="http://schemas.microsoft.com/office/drawing/2014/main" id="{0486AA18-85AA-4ECF-BC7C-6CDDDFA8AED1}"/>
                </a:ext>
              </a:extLst>
            </p:cNvPr>
            <p:cNvSpPr/>
            <p:nvPr userDrawn="1"/>
          </p:nvSpPr>
          <p:spPr>
            <a:xfrm>
              <a:off x="0" y="0"/>
              <a:ext cx="10972800" cy="6172200"/>
            </a:xfrm>
            <a:prstGeom prst="rect">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16">
              <a:extLst>
                <a:ext uri="{FF2B5EF4-FFF2-40B4-BE49-F238E27FC236}">
                  <a16:creationId xmlns:a16="http://schemas.microsoft.com/office/drawing/2014/main" id="{779DBA0E-78FD-499D-B7C5-9610ED16A58F}"/>
                </a:ext>
              </a:extLst>
            </p:cNvPr>
            <p:cNvSpPr>
              <a:spLocks noEditPoints="1"/>
            </p:cNvSpPr>
            <p:nvPr userDrawn="1"/>
          </p:nvSpPr>
          <p:spPr bwMode="auto">
            <a:xfrm>
              <a:off x="26269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Freeform 16">
              <a:extLst>
                <a:ext uri="{FF2B5EF4-FFF2-40B4-BE49-F238E27FC236}">
                  <a16:creationId xmlns:a16="http://schemas.microsoft.com/office/drawing/2014/main" id="{4856087B-5738-47BA-B257-0AE16578FE0D}"/>
                </a:ext>
              </a:extLst>
            </p:cNvPr>
            <p:cNvSpPr>
              <a:spLocks noEditPoints="1"/>
            </p:cNvSpPr>
            <p:nvPr userDrawn="1"/>
          </p:nvSpPr>
          <p:spPr bwMode="auto">
            <a:xfrm>
              <a:off x="61660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16">
              <a:extLst>
                <a:ext uri="{FF2B5EF4-FFF2-40B4-BE49-F238E27FC236}">
                  <a16:creationId xmlns:a16="http://schemas.microsoft.com/office/drawing/2014/main" id="{30EA3BC0-CA75-4A9F-844C-9DF7651395F9}"/>
                </a:ext>
              </a:extLst>
            </p:cNvPr>
            <p:cNvSpPr>
              <a:spLocks noEditPoints="1"/>
            </p:cNvSpPr>
            <p:nvPr userDrawn="1"/>
          </p:nvSpPr>
          <p:spPr bwMode="auto">
            <a:xfrm>
              <a:off x="97050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16">
              <a:extLst>
                <a:ext uri="{FF2B5EF4-FFF2-40B4-BE49-F238E27FC236}">
                  <a16:creationId xmlns:a16="http://schemas.microsoft.com/office/drawing/2014/main" id="{09D9D0DC-416F-4D02-AE51-DC94179FE30F}"/>
                </a:ext>
              </a:extLst>
            </p:cNvPr>
            <p:cNvSpPr>
              <a:spLocks noEditPoints="1"/>
            </p:cNvSpPr>
            <p:nvPr userDrawn="1"/>
          </p:nvSpPr>
          <p:spPr bwMode="auto">
            <a:xfrm>
              <a:off x="132441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16">
              <a:extLst>
                <a:ext uri="{FF2B5EF4-FFF2-40B4-BE49-F238E27FC236}">
                  <a16:creationId xmlns:a16="http://schemas.microsoft.com/office/drawing/2014/main" id="{B3F11494-DD54-4DA3-999D-60884617ABD4}"/>
                </a:ext>
              </a:extLst>
            </p:cNvPr>
            <p:cNvSpPr>
              <a:spLocks noEditPoints="1"/>
            </p:cNvSpPr>
            <p:nvPr userDrawn="1"/>
          </p:nvSpPr>
          <p:spPr bwMode="auto">
            <a:xfrm>
              <a:off x="167831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16">
              <a:extLst>
                <a:ext uri="{FF2B5EF4-FFF2-40B4-BE49-F238E27FC236}">
                  <a16:creationId xmlns:a16="http://schemas.microsoft.com/office/drawing/2014/main" id="{B8DA5A4A-C129-4A6A-8590-D776A55A56C4}"/>
                </a:ext>
              </a:extLst>
            </p:cNvPr>
            <p:cNvSpPr>
              <a:spLocks noEditPoints="1"/>
            </p:cNvSpPr>
            <p:nvPr userDrawn="1"/>
          </p:nvSpPr>
          <p:spPr bwMode="auto">
            <a:xfrm>
              <a:off x="203222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16">
              <a:extLst>
                <a:ext uri="{FF2B5EF4-FFF2-40B4-BE49-F238E27FC236}">
                  <a16:creationId xmlns:a16="http://schemas.microsoft.com/office/drawing/2014/main" id="{AA72853C-EBAC-4426-B8F7-4D7FF7CE7610}"/>
                </a:ext>
              </a:extLst>
            </p:cNvPr>
            <p:cNvSpPr>
              <a:spLocks noEditPoints="1"/>
            </p:cNvSpPr>
            <p:nvPr userDrawn="1"/>
          </p:nvSpPr>
          <p:spPr bwMode="auto">
            <a:xfrm>
              <a:off x="238613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16">
              <a:extLst>
                <a:ext uri="{FF2B5EF4-FFF2-40B4-BE49-F238E27FC236}">
                  <a16:creationId xmlns:a16="http://schemas.microsoft.com/office/drawing/2014/main" id="{0AA148D7-A843-4289-9E59-D4B56EBE964F}"/>
                </a:ext>
              </a:extLst>
            </p:cNvPr>
            <p:cNvSpPr>
              <a:spLocks noEditPoints="1"/>
            </p:cNvSpPr>
            <p:nvPr userDrawn="1"/>
          </p:nvSpPr>
          <p:spPr bwMode="auto">
            <a:xfrm>
              <a:off x="274003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16">
              <a:extLst>
                <a:ext uri="{FF2B5EF4-FFF2-40B4-BE49-F238E27FC236}">
                  <a16:creationId xmlns:a16="http://schemas.microsoft.com/office/drawing/2014/main" id="{3DFDAB2E-4FBE-4EA1-9068-98D2A1969CAD}"/>
                </a:ext>
              </a:extLst>
            </p:cNvPr>
            <p:cNvSpPr>
              <a:spLocks noEditPoints="1"/>
            </p:cNvSpPr>
            <p:nvPr userDrawn="1"/>
          </p:nvSpPr>
          <p:spPr bwMode="auto">
            <a:xfrm>
              <a:off x="309394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Freeform 16">
              <a:extLst>
                <a:ext uri="{FF2B5EF4-FFF2-40B4-BE49-F238E27FC236}">
                  <a16:creationId xmlns:a16="http://schemas.microsoft.com/office/drawing/2014/main" id="{1CB7337C-1F1B-4024-8C1B-114529041011}"/>
                </a:ext>
              </a:extLst>
            </p:cNvPr>
            <p:cNvSpPr>
              <a:spLocks noEditPoints="1"/>
            </p:cNvSpPr>
            <p:nvPr userDrawn="1"/>
          </p:nvSpPr>
          <p:spPr bwMode="auto">
            <a:xfrm>
              <a:off x="344784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16">
              <a:extLst>
                <a:ext uri="{FF2B5EF4-FFF2-40B4-BE49-F238E27FC236}">
                  <a16:creationId xmlns:a16="http://schemas.microsoft.com/office/drawing/2014/main" id="{3AC71E65-025E-4CD8-9C62-5C672876AB2A}"/>
                </a:ext>
              </a:extLst>
            </p:cNvPr>
            <p:cNvSpPr>
              <a:spLocks noEditPoints="1"/>
            </p:cNvSpPr>
            <p:nvPr userDrawn="1"/>
          </p:nvSpPr>
          <p:spPr bwMode="auto">
            <a:xfrm>
              <a:off x="380175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Freeform 16">
              <a:extLst>
                <a:ext uri="{FF2B5EF4-FFF2-40B4-BE49-F238E27FC236}">
                  <a16:creationId xmlns:a16="http://schemas.microsoft.com/office/drawing/2014/main" id="{CC69994B-2A96-4E6B-90E0-7C6012E4388B}"/>
                </a:ext>
              </a:extLst>
            </p:cNvPr>
            <p:cNvSpPr>
              <a:spLocks noEditPoints="1"/>
            </p:cNvSpPr>
            <p:nvPr userDrawn="1"/>
          </p:nvSpPr>
          <p:spPr bwMode="auto">
            <a:xfrm>
              <a:off x="415566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16">
              <a:extLst>
                <a:ext uri="{FF2B5EF4-FFF2-40B4-BE49-F238E27FC236}">
                  <a16:creationId xmlns:a16="http://schemas.microsoft.com/office/drawing/2014/main" id="{95DA46AF-2C01-438F-ABE1-131B508F707C}"/>
                </a:ext>
              </a:extLst>
            </p:cNvPr>
            <p:cNvSpPr>
              <a:spLocks noEditPoints="1"/>
            </p:cNvSpPr>
            <p:nvPr userDrawn="1"/>
          </p:nvSpPr>
          <p:spPr bwMode="auto">
            <a:xfrm>
              <a:off x="450956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Freeform 16">
              <a:extLst>
                <a:ext uri="{FF2B5EF4-FFF2-40B4-BE49-F238E27FC236}">
                  <a16:creationId xmlns:a16="http://schemas.microsoft.com/office/drawing/2014/main" id="{AD1F7F7D-46C6-41FC-9A05-60CDDDABC9B8}"/>
                </a:ext>
              </a:extLst>
            </p:cNvPr>
            <p:cNvSpPr>
              <a:spLocks noEditPoints="1"/>
            </p:cNvSpPr>
            <p:nvPr userDrawn="1"/>
          </p:nvSpPr>
          <p:spPr bwMode="auto">
            <a:xfrm>
              <a:off x="486347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Freeform 16">
              <a:extLst>
                <a:ext uri="{FF2B5EF4-FFF2-40B4-BE49-F238E27FC236}">
                  <a16:creationId xmlns:a16="http://schemas.microsoft.com/office/drawing/2014/main" id="{E6044945-DD35-4A1F-B666-67B79DB3B9E2}"/>
                </a:ext>
              </a:extLst>
            </p:cNvPr>
            <p:cNvSpPr>
              <a:spLocks noEditPoints="1"/>
            </p:cNvSpPr>
            <p:nvPr userDrawn="1"/>
          </p:nvSpPr>
          <p:spPr bwMode="auto">
            <a:xfrm>
              <a:off x="521737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 name="Freeform 16">
              <a:extLst>
                <a:ext uri="{FF2B5EF4-FFF2-40B4-BE49-F238E27FC236}">
                  <a16:creationId xmlns:a16="http://schemas.microsoft.com/office/drawing/2014/main" id="{B6707B12-7E15-44BA-A75C-D231A0BD9DDF}"/>
                </a:ext>
              </a:extLst>
            </p:cNvPr>
            <p:cNvSpPr>
              <a:spLocks noEditPoints="1"/>
            </p:cNvSpPr>
            <p:nvPr userDrawn="1"/>
          </p:nvSpPr>
          <p:spPr bwMode="auto">
            <a:xfrm>
              <a:off x="557128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16">
              <a:extLst>
                <a:ext uri="{FF2B5EF4-FFF2-40B4-BE49-F238E27FC236}">
                  <a16:creationId xmlns:a16="http://schemas.microsoft.com/office/drawing/2014/main" id="{C9CA6F74-E612-4E07-826D-3714EA654BEB}"/>
                </a:ext>
              </a:extLst>
            </p:cNvPr>
            <p:cNvSpPr>
              <a:spLocks noEditPoints="1"/>
            </p:cNvSpPr>
            <p:nvPr userDrawn="1"/>
          </p:nvSpPr>
          <p:spPr bwMode="auto">
            <a:xfrm>
              <a:off x="592519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Freeform 16">
              <a:extLst>
                <a:ext uri="{FF2B5EF4-FFF2-40B4-BE49-F238E27FC236}">
                  <a16:creationId xmlns:a16="http://schemas.microsoft.com/office/drawing/2014/main" id="{9C232950-AF88-4D8C-98A2-58E2906C02B8}"/>
                </a:ext>
              </a:extLst>
            </p:cNvPr>
            <p:cNvSpPr>
              <a:spLocks noEditPoints="1"/>
            </p:cNvSpPr>
            <p:nvPr userDrawn="1"/>
          </p:nvSpPr>
          <p:spPr bwMode="auto">
            <a:xfrm>
              <a:off x="627909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Freeform 16">
              <a:extLst>
                <a:ext uri="{FF2B5EF4-FFF2-40B4-BE49-F238E27FC236}">
                  <a16:creationId xmlns:a16="http://schemas.microsoft.com/office/drawing/2014/main" id="{577A18B0-195A-44F8-8045-DEE9F4805CFE}"/>
                </a:ext>
              </a:extLst>
            </p:cNvPr>
            <p:cNvSpPr>
              <a:spLocks noEditPoints="1"/>
            </p:cNvSpPr>
            <p:nvPr userDrawn="1"/>
          </p:nvSpPr>
          <p:spPr bwMode="auto">
            <a:xfrm>
              <a:off x="663300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9" name="Freeform 16">
              <a:extLst>
                <a:ext uri="{FF2B5EF4-FFF2-40B4-BE49-F238E27FC236}">
                  <a16:creationId xmlns:a16="http://schemas.microsoft.com/office/drawing/2014/main" id="{C57DA582-5E40-4087-915C-A8AFB763CE7F}"/>
                </a:ext>
              </a:extLst>
            </p:cNvPr>
            <p:cNvSpPr>
              <a:spLocks noEditPoints="1"/>
            </p:cNvSpPr>
            <p:nvPr userDrawn="1"/>
          </p:nvSpPr>
          <p:spPr bwMode="auto">
            <a:xfrm>
              <a:off x="698690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Freeform 16">
              <a:extLst>
                <a:ext uri="{FF2B5EF4-FFF2-40B4-BE49-F238E27FC236}">
                  <a16:creationId xmlns:a16="http://schemas.microsoft.com/office/drawing/2014/main" id="{6B9446B2-AA95-41F1-8CE9-9C293FF2FFB9}"/>
                </a:ext>
              </a:extLst>
            </p:cNvPr>
            <p:cNvSpPr>
              <a:spLocks noEditPoints="1"/>
            </p:cNvSpPr>
            <p:nvPr userDrawn="1"/>
          </p:nvSpPr>
          <p:spPr bwMode="auto">
            <a:xfrm>
              <a:off x="734081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1" name="Freeform 16">
              <a:extLst>
                <a:ext uri="{FF2B5EF4-FFF2-40B4-BE49-F238E27FC236}">
                  <a16:creationId xmlns:a16="http://schemas.microsoft.com/office/drawing/2014/main" id="{09C2F6DB-63BE-4BEF-BD50-8E85A06AF348}"/>
                </a:ext>
              </a:extLst>
            </p:cNvPr>
            <p:cNvSpPr>
              <a:spLocks noEditPoints="1"/>
            </p:cNvSpPr>
            <p:nvPr userDrawn="1"/>
          </p:nvSpPr>
          <p:spPr bwMode="auto">
            <a:xfrm>
              <a:off x="769472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2" name="Freeform 16">
              <a:extLst>
                <a:ext uri="{FF2B5EF4-FFF2-40B4-BE49-F238E27FC236}">
                  <a16:creationId xmlns:a16="http://schemas.microsoft.com/office/drawing/2014/main" id="{AB269B44-FFE3-44F5-9547-2D6656916371}"/>
                </a:ext>
              </a:extLst>
            </p:cNvPr>
            <p:cNvSpPr>
              <a:spLocks noEditPoints="1"/>
            </p:cNvSpPr>
            <p:nvPr userDrawn="1"/>
          </p:nvSpPr>
          <p:spPr bwMode="auto">
            <a:xfrm>
              <a:off x="804862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3" name="Freeform 16">
              <a:extLst>
                <a:ext uri="{FF2B5EF4-FFF2-40B4-BE49-F238E27FC236}">
                  <a16:creationId xmlns:a16="http://schemas.microsoft.com/office/drawing/2014/main" id="{D7B33E0B-D54D-4AD0-93EB-2D85D95AA705}"/>
                </a:ext>
              </a:extLst>
            </p:cNvPr>
            <p:cNvSpPr>
              <a:spLocks noEditPoints="1"/>
            </p:cNvSpPr>
            <p:nvPr userDrawn="1"/>
          </p:nvSpPr>
          <p:spPr bwMode="auto">
            <a:xfrm>
              <a:off x="840253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4" name="Freeform 16">
              <a:extLst>
                <a:ext uri="{FF2B5EF4-FFF2-40B4-BE49-F238E27FC236}">
                  <a16:creationId xmlns:a16="http://schemas.microsoft.com/office/drawing/2014/main" id="{C82CDED5-DC3C-4291-8FB5-4FBECACC0932}"/>
                </a:ext>
              </a:extLst>
            </p:cNvPr>
            <p:cNvSpPr>
              <a:spLocks noEditPoints="1"/>
            </p:cNvSpPr>
            <p:nvPr userDrawn="1"/>
          </p:nvSpPr>
          <p:spPr bwMode="auto">
            <a:xfrm>
              <a:off x="875643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5" name="Freeform 16">
              <a:extLst>
                <a:ext uri="{FF2B5EF4-FFF2-40B4-BE49-F238E27FC236}">
                  <a16:creationId xmlns:a16="http://schemas.microsoft.com/office/drawing/2014/main" id="{38B0CFAC-4CC8-4BD7-9602-D3F62B41114E}"/>
                </a:ext>
              </a:extLst>
            </p:cNvPr>
            <p:cNvSpPr>
              <a:spLocks noEditPoints="1"/>
            </p:cNvSpPr>
            <p:nvPr userDrawn="1"/>
          </p:nvSpPr>
          <p:spPr bwMode="auto">
            <a:xfrm>
              <a:off x="911034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6" name="Freeform 16">
              <a:extLst>
                <a:ext uri="{FF2B5EF4-FFF2-40B4-BE49-F238E27FC236}">
                  <a16:creationId xmlns:a16="http://schemas.microsoft.com/office/drawing/2014/main" id="{9D7BB7E2-49CE-405B-BBC3-0D3235E735E9}"/>
                </a:ext>
              </a:extLst>
            </p:cNvPr>
            <p:cNvSpPr>
              <a:spLocks noEditPoints="1"/>
            </p:cNvSpPr>
            <p:nvPr userDrawn="1"/>
          </p:nvSpPr>
          <p:spPr bwMode="auto">
            <a:xfrm>
              <a:off x="946425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7" name="Freeform 16">
              <a:extLst>
                <a:ext uri="{FF2B5EF4-FFF2-40B4-BE49-F238E27FC236}">
                  <a16:creationId xmlns:a16="http://schemas.microsoft.com/office/drawing/2014/main" id="{D724979D-D321-46A4-8BFB-4BE56A78EDC3}"/>
                </a:ext>
              </a:extLst>
            </p:cNvPr>
            <p:cNvSpPr>
              <a:spLocks noEditPoints="1"/>
            </p:cNvSpPr>
            <p:nvPr userDrawn="1"/>
          </p:nvSpPr>
          <p:spPr bwMode="auto">
            <a:xfrm>
              <a:off x="981815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8" name="Freeform 16">
              <a:extLst>
                <a:ext uri="{FF2B5EF4-FFF2-40B4-BE49-F238E27FC236}">
                  <a16:creationId xmlns:a16="http://schemas.microsoft.com/office/drawing/2014/main" id="{A90ECEE1-1C0E-48A4-8212-4FDF80E34007}"/>
                </a:ext>
              </a:extLst>
            </p:cNvPr>
            <p:cNvSpPr>
              <a:spLocks noEditPoints="1"/>
            </p:cNvSpPr>
            <p:nvPr userDrawn="1"/>
          </p:nvSpPr>
          <p:spPr bwMode="auto">
            <a:xfrm>
              <a:off x="1017206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9" name="Freeform 16">
              <a:extLst>
                <a:ext uri="{FF2B5EF4-FFF2-40B4-BE49-F238E27FC236}">
                  <a16:creationId xmlns:a16="http://schemas.microsoft.com/office/drawing/2014/main" id="{6A4F312E-AC0E-438F-85DE-734894B59F55}"/>
                </a:ext>
              </a:extLst>
            </p:cNvPr>
            <p:cNvSpPr>
              <a:spLocks noEditPoints="1"/>
            </p:cNvSpPr>
            <p:nvPr userDrawn="1"/>
          </p:nvSpPr>
          <p:spPr bwMode="auto">
            <a:xfrm>
              <a:off x="1052596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0" name="Freeform 16">
              <a:extLst>
                <a:ext uri="{FF2B5EF4-FFF2-40B4-BE49-F238E27FC236}">
                  <a16:creationId xmlns:a16="http://schemas.microsoft.com/office/drawing/2014/main" id="{1143C46B-BB0E-42E1-91DB-CF7866DEF0A7}"/>
                </a:ext>
              </a:extLst>
            </p:cNvPr>
            <p:cNvSpPr>
              <a:spLocks noEditPoints="1"/>
            </p:cNvSpPr>
            <p:nvPr userDrawn="1"/>
          </p:nvSpPr>
          <p:spPr bwMode="auto">
            <a:xfrm>
              <a:off x="10879862"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1" name="Freeform 16">
              <a:extLst>
                <a:ext uri="{FF2B5EF4-FFF2-40B4-BE49-F238E27FC236}">
                  <a16:creationId xmlns:a16="http://schemas.microsoft.com/office/drawing/2014/main" id="{8789D5ED-08F4-45B7-96D5-9DB37E826F7A}"/>
                </a:ext>
              </a:extLst>
            </p:cNvPr>
            <p:cNvSpPr>
              <a:spLocks noEditPoints="1"/>
            </p:cNvSpPr>
            <p:nvPr userDrawn="1"/>
          </p:nvSpPr>
          <p:spPr bwMode="auto">
            <a:xfrm>
              <a:off x="-9121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2" name="Freeform 16">
              <a:extLst>
                <a:ext uri="{FF2B5EF4-FFF2-40B4-BE49-F238E27FC236}">
                  <a16:creationId xmlns:a16="http://schemas.microsoft.com/office/drawing/2014/main" id="{C71D4383-262D-49BE-8F2A-35EABE4CA514}"/>
                </a:ext>
              </a:extLst>
            </p:cNvPr>
            <p:cNvSpPr>
              <a:spLocks noEditPoints="1"/>
            </p:cNvSpPr>
            <p:nvPr userDrawn="1"/>
          </p:nvSpPr>
          <p:spPr bwMode="auto">
            <a:xfrm>
              <a:off x="26269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3" name="Freeform 16">
              <a:extLst>
                <a:ext uri="{FF2B5EF4-FFF2-40B4-BE49-F238E27FC236}">
                  <a16:creationId xmlns:a16="http://schemas.microsoft.com/office/drawing/2014/main" id="{B2D051A4-B41D-49C5-BCBA-B200CE92746B}"/>
                </a:ext>
              </a:extLst>
            </p:cNvPr>
            <p:cNvSpPr>
              <a:spLocks noEditPoints="1"/>
            </p:cNvSpPr>
            <p:nvPr userDrawn="1"/>
          </p:nvSpPr>
          <p:spPr bwMode="auto">
            <a:xfrm>
              <a:off x="61660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4" name="Freeform 16">
              <a:extLst>
                <a:ext uri="{FF2B5EF4-FFF2-40B4-BE49-F238E27FC236}">
                  <a16:creationId xmlns:a16="http://schemas.microsoft.com/office/drawing/2014/main" id="{EA204CAE-8CAD-4182-AFDF-6D71A5318AFE}"/>
                </a:ext>
              </a:extLst>
            </p:cNvPr>
            <p:cNvSpPr>
              <a:spLocks noEditPoints="1"/>
            </p:cNvSpPr>
            <p:nvPr userDrawn="1"/>
          </p:nvSpPr>
          <p:spPr bwMode="auto">
            <a:xfrm>
              <a:off x="97050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5" name="Freeform 16">
              <a:extLst>
                <a:ext uri="{FF2B5EF4-FFF2-40B4-BE49-F238E27FC236}">
                  <a16:creationId xmlns:a16="http://schemas.microsoft.com/office/drawing/2014/main" id="{F2D419D0-1198-497F-8FCB-0E4E01ABEB55}"/>
                </a:ext>
              </a:extLst>
            </p:cNvPr>
            <p:cNvSpPr>
              <a:spLocks noEditPoints="1"/>
            </p:cNvSpPr>
            <p:nvPr userDrawn="1"/>
          </p:nvSpPr>
          <p:spPr bwMode="auto">
            <a:xfrm>
              <a:off x="132441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6" name="Freeform 16">
              <a:extLst>
                <a:ext uri="{FF2B5EF4-FFF2-40B4-BE49-F238E27FC236}">
                  <a16:creationId xmlns:a16="http://schemas.microsoft.com/office/drawing/2014/main" id="{42DA3B58-E508-46A3-B351-BFD7A44A3407}"/>
                </a:ext>
              </a:extLst>
            </p:cNvPr>
            <p:cNvSpPr>
              <a:spLocks noEditPoints="1"/>
            </p:cNvSpPr>
            <p:nvPr userDrawn="1"/>
          </p:nvSpPr>
          <p:spPr bwMode="auto">
            <a:xfrm>
              <a:off x="167831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7" name="Freeform 16">
              <a:extLst>
                <a:ext uri="{FF2B5EF4-FFF2-40B4-BE49-F238E27FC236}">
                  <a16:creationId xmlns:a16="http://schemas.microsoft.com/office/drawing/2014/main" id="{E56F4597-4576-4F1D-9E8B-57D61B7AF97B}"/>
                </a:ext>
              </a:extLst>
            </p:cNvPr>
            <p:cNvSpPr>
              <a:spLocks noEditPoints="1"/>
            </p:cNvSpPr>
            <p:nvPr userDrawn="1"/>
          </p:nvSpPr>
          <p:spPr bwMode="auto">
            <a:xfrm>
              <a:off x="203222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8" name="Freeform 16">
              <a:extLst>
                <a:ext uri="{FF2B5EF4-FFF2-40B4-BE49-F238E27FC236}">
                  <a16:creationId xmlns:a16="http://schemas.microsoft.com/office/drawing/2014/main" id="{C16A7CB5-E8F5-43EC-B4DA-8367563CBA22}"/>
                </a:ext>
              </a:extLst>
            </p:cNvPr>
            <p:cNvSpPr>
              <a:spLocks noEditPoints="1"/>
            </p:cNvSpPr>
            <p:nvPr userDrawn="1"/>
          </p:nvSpPr>
          <p:spPr bwMode="auto">
            <a:xfrm>
              <a:off x="238613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9" name="Freeform 16">
              <a:extLst>
                <a:ext uri="{FF2B5EF4-FFF2-40B4-BE49-F238E27FC236}">
                  <a16:creationId xmlns:a16="http://schemas.microsoft.com/office/drawing/2014/main" id="{B63EEF7E-F8C7-40A7-9EC5-7A2377B3E9AD}"/>
                </a:ext>
              </a:extLst>
            </p:cNvPr>
            <p:cNvSpPr>
              <a:spLocks noEditPoints="1"/>
            </p:cNvSpPr>
            <p:nvPr userDrawn="1"/>
          </p:nvSpPr>
          <p:spPr bwMode="auto">
            <a:xfrm>
              <a:off x="274003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0" name="Freeform 16">
              <a:extLst>
                <a:ext uri="{FF2B5EF4-FFF2-40B4-BE49-F238E27FC236}">
                  <a16:creationId xmlns:a16="http://schemas.microsoft.com/office/drawing/2014/main" id="{18561612-6FBC-464D-9063-754B5DF158DD}"/>
                </a:ext>
              </a:extLst>
            </p:cNvPr>
            <p:cNvSpPr>
              <a:spLocks noEditPoints="1"/>
            </p:cNvSpPr>
            <p:nvPr userDrawn="1"/>
          </p:nvSpPr>
          <p:spPr bwMode="auto">
            <a:xfrm>
              <a:off x="309394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1" name="Freeform 16">
              <a:extLst>
                <a:ext uri="{FF2B5EF4-FFF2-40B4-BE49-F238E27FC236}">
                  <a16:creationId xmlns:a16="http://schemas.microsoft.com/office/drawing/2014/main" id="{9FB80B49-CDD0-491F-B397-AF746CB74515}"/>
                </a:ext>
              </a:extLst>
            </p:cNvPr>
            <p:cNvSpPr>
              <a:spLocks noEditPoints="1"/>
            </p:cNvSpPr>
            <p:nvPr userDrawn="1"/>
          </p:nvSpPr>
          <p:spPr bwMode="auto">
            <a:xfrm>
              <a:off x="344784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2" name="Freeform 16">
              <a:extLst>
                <a:ext uri="{FF2B5EF4-FFF2-40B4-BE49-F238E27FC236}">
                  <a16:creationId xmlns:a16="http://schemas.microsoft.com/office/drawing/2014/main" id="{F04631F3-C493-4A64-AAFD-4686A560F6A4}"/>
                </a:ext>
              </a:extLst>
            </p:cNvPr>
            <p:cNvSpPr>
              <a:spLocks noEditPoints="1"/>
            </p:cNvSpPr>
            <p:nvPr userDrawn="1"/>
          </p:nvSpPr>
          <p:spPr bwMode="auto">
            <a:xfrm>
              <a:off x="380175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3" name="Freeform 16">
              <a:extLst>
                <a:ext uri="{FF2B5EF4-FFF2-40B4-BE49-F238E27FC236}">
                  <a16:creationId xmlns:a16="http://schemas.microsoft.com/office/drawing/2014/main" id="{A457E3A0-7D3B-4D8D-909F-FA0F06B944BC}"/>
                </a:ext>
              </a:extLst>
            </p:cNvPr>
            <p:cNvSpPr>
              <a:spLocks noEditPoints="1"/>
            </p:cNvSpPr>
            <p:nvPr userDrawn="1"/>
          </p:nvSpPr>
          <p:spPr bwMode="auto">
            <a:xfrm>
              <a:off x="415566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4" name="Freeform 16">
              <a:extLst>
                <a:ext uri="{FF2B5EF4-FFF2-40B4-BE49-F238E27FC236}">
                  <a16:creationId xmlns:a16="http://schemas.microsoft.com/office/drawing/2014/main" id="{D8E8EADD-8531-47CC-A9F2-A5B20F7DA151}"/>
                </a:ext>
              </a:extLst>
            </p:cNvPr>
            <p:cNvSpPr>
              <a:spLocks noEditPoints="1"/>
            </p:cNvSpPr>
            <p:nvPr userDrawn="1"/>
          </p:nvSpPr>
          <p:spPr bwMode="auto">
            <a:xfrm>
              <a:off x="450956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5" name="Freeform 16">
              <a:extLst>
                <a:ext uri="{FF2B5EF4-FFF2-40B4-BE49-F238E27FC236}">
                  <a16:creationId xmlns:a16="http://schemas.microsoft.com/office/drawing/2014/main" id="{24D2EADF-B7B9-4986-AEDB-A2D41F636C1C}"/>
                </a:ext>
              </a:extLst>
            </p:cNvPr>
            <p:cNvSpPr>
              <a:spLocks noEditPoints="1"/>
            </p:cNvSpPr>
            <p:nvPr userDrawn="1"/>
          </p:nvSpPr>
          <p:spPr bwMode="auto">
            <a:xfrm>
              <a:off x="486347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6" name="Freeform 16">
              <a:extLst>
                <a:ext uri="{FF2B5EF4-FFF2-40B4-BE49-F238E27FC236}">
                  <a16:creationId xmlns:a16="http://schemas.microsoft.com/office/drawing/2014/main" id="{0683D26A-EB07-4380-8914-B6AECFE4BF3D}"/>
                </a:ext>
              </a:extLst>
            </p:cNvPr>
            <p:cNvSpPr>
              <a:spLocks noEditPoints="1"/>
            </p:cNvSpPr>
            <p:nvPr userDrawn="1"/>
          </p:nvSpPr>
          <p:spPr bwMode="auto">
            <a:xfrm>
              <a:off x="521737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7" name="Freeform 16">
              <a:extLst>
                <a:ext uri="{FF2B5EF4-FFF2-40B4-BE49-F238E27FC236}">
                  <a16:creationId xmlns:a16="http://schemas.microsoft.com/office/drawing/2014/main" id="{78C3AD2F-A184-4332-ADCE-E7FEDE7BA62B}"/>
                </a:ext>
              </a:extLst>
            </p:cNvPr>
            <p:cNvSpPr>
              <a:spLocks noEditPoints="1"/>
            </p:cNvSpPr>
            <p:nvPr userDrawn="1"/>
          </p:nvSpPr>
          <p:spPr bwMode="auto">
            <a:xfrm>
              <a:off x="557128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8" name="Freeform 16">
              <a:extLst>
                <a:ext uri="{FF2B5EF4-FFF2-40B4-BE49-F238E27FC236}">
                  <a16:creationId xmlns:a16="http://schemas.microsoft.com/office/drawing/2014/main" id="{01ACBB54-13C8-4052-B203-3996848511D8}"/>
                </a:ext>
              </a:extLst>
            </p:cNvPr>
            <p:cNvSpPr>
              <a:spLocks noEditPoints="1"/>
            </p:cNvSpPr>
            <p:nvPr userDrawn="1"/>
          </p:nvSpPr>
          <p:spPr bwMode="auto">
            <a:xfrm>
              <a:off x="592519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9" name="Freeform 16">
              <a:extLst>
                <a:ext uri="{FF2B5EF4-FFF2-40B4-BE49-F238E27FC236}">
                  <a16:creationId xmlns:a16="http://schemas.microsoft.com/office/drawing/2014/main" id="{892B4C18-A783-475D-8EEF-F11FBA1A3271}"/>
                </a:ext>
              </a:extLst>
            </p:cNvPr>
            <p:cNvSpPr>
              <a:spLocks noEditPoints="1"/>
            </p:cNvSpPr>
            <p:nvPr userDrawn="1"/>
          </p:nvSpPr>
          <p:spPr bwMode="auto">
            <a:xfrm>
              <a:off x="627909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0" name="Freeform 16">
              <a:extLst>
                <a:ext uri="{FF2B5EF4-FFF2-40B4-BE49-F238E27FC236}">
                  <a16:creationId xmlns:a16="http://schemas.microsoft.com/office/drawing/2014/main" id="{A62353FE-8604-486E-9560-78C474AC8F4C}"/>
                </a:ext>
              </a:extLst>
            </p:cNvPr>
            <p:cNvSpPr>
              <a:spLocks noEditPoints="1"/>
            </p:cNvSpPr>
            <p:nvPr userDrawn="1"/>
          </p:nvSpPr>
          <p:spPr bwMode="auto">
            <a:xfrm>
              <a:off x="663300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1" name="Freeform 16">
              <a:extLst>
                <a:ext uri="{FF2B5EF4-FFF2-40B4-BE49-F238E27FC236}">
                  <a16:creationId xmlns:a16="http://schemas.microsoft.com/office/drawing/2014/main" id="{4A5FC7DA-BB86-43EB-AC23-48D1752A6A68}"/>
                </a:ext>
              </a:extLst>
            </p:cNvPr>
            <p:cNvSpPr>
              <a:spLocks noEditPoints="1"/>
            </p:cNvSpPr>
            <p:nvPr userDrawn="1"/>
          </p:nvSpPr>
          <p:spPr bwMode="auto">
            <a:xfrm>
              <a:off x="698690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2" name="Freeform 16">
              <a:extLst>
                <a:ext uri="{FF2B5EF4-FFF2-40B4-BE49-F238E27FC236}">
                  <a16:creationId xmlns:a16="http://schemas.microsoft.com/office/drawing/2014/main" id="{57B12D9F-3BBD-4FAF-A8AB-5C3268032924}"/>
                </a:ext>
              </a:extLst>
            </p:cNvPr>
            <p:cNvSpPr>
              <a:spLocks noEditPoints="1"/>
            </p:cNvSpPr>
            <p:nvPr userDrawn="1"/>
          </p:nvSpPr>
          <p:spPr bwMode="auto">
            <a:xfrm>
              <a:off x="734081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3" name="Freeform 16">
              <a:extLst>
                <a:ext uri="{FF2B5EF4-FFF2-40B4-BE49-F238E27FC236}">
                  <a16:creationId xmlns:a16="http://schemas.microsoft.com/office/drawing/2014/main" id="{B7B50CA6-941B-4F77-891D-BA2C28D0CABB}"/>
                </a:ext>
              </a:extLst>
            </p:cNvPr>
            <p:cNvSpPr>
              <a:spLocks noEditPoints="1"/>
            </p:cNvSpPr>
            <p:nvPr userDrawn="1"/>
          </p:nvSpPr>
          <p:spPr bwMode="auto">
            <a:xfrm>
              <a:off x="769472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4" name="Freeform 16">
              <a:extLst>
                <a:ext uri="{FF2B5EF4-FFF2-40B4-BE49-F238E27FC236}">
                  <a16:creationId xmlns:a16="http://schemas.microsoft.com/office/drawing/2014/main" id="{0194FC04-B2A1-4C52-B275-3D32DD41DDB9}"/>
                </a:ext>
              </a:extLst>
            </p:cNvPr>
            <p:cNvSpPr>
              <a:spLocks noEditPoints="1"/>
            </p:cNvSpPr>
            <p:nvPr userDrawn="1"/>
          </p:nvSpPr>
          <p:spPr bwMode="auto">
            <a:xfrm>
              <a:off x="804862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5" name="Freeform 16">
              <a:extLst>
                <a:ext uri="{FF2B5EF4-FFF2-40B4-BE49-F238E27FC236}">
                  <a16:creationId xmlns:a16="http://schemas.microsoft.com/office/drawing/2014/main" id="{3055B924-F529-4C4C-A7F1-F0D1B50A73A8}"/>
                </a:ext>
              </a:extLst>
            </p:cNvPr>
            <p:cNvSpPr>
              <a:spLocks noEditPoints="1"/>
            </p:cNvSpPr>
            <p:nvPr userDrawn="1"/>
          </p:nvSpPr>
          <p:spPr bwMode="auto">
            <a:xfrm>
              <a:off x="840253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6" name="Freeform 16">
              <a:extLst>
                <a:ext uri="{FF2B5EF4-FFF2-40B4-BE49-F238E27FC236}">
                  <a16:creationId xmlns:a16="http://schemas.microsoft.com/office/drawing/2014/main" id="{1DCBE022-831C-4DEF-8567-F73AB476C6EB}"/>
                </a:ext>
              </a:extLst>
            </p:cNvPr>
            <p:cNvSpPr>
              <a:spLocks noEditPoints="1"/>
            </p:cNvSpPr>
            <p:nvPr userDrawn="1"/>
          </p:nvSpPr>
          <p:spPr bwMode="auto">
            <a:xfrm>
              <a:off x="875643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7" name="Freeform 16">
              <a:extLst>
                <a:ext uri="{FF2B5EF4-FFF2-40B4-BE49-F238E27FC236}">
                  <a16:creationId xmlns:a16="http://schemas.microsoft.com/office/drawing/2014/main" id="{4677A0E0-1BE9-4AD9-8081-3970B6DE7614}"/>
                </a:ext>
              </a:extLst>
            </p:cNvPr>
            <p:cNvSpPr>
              <a:spLocks noEditPoints="1"/>
            </p:cNvSpPr>
            <p:nvPr userDrawn="1"/>
          </p:nvSpPr>
          <p:spPr bwMode="auto">
            <a:xfrm>
              <a:off x="911034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8" name="Freeform 16">
              <a:extLst>
                <a:ext uri="{FF2B5EF4-FFF2-40B4-BE49-F238E27FC236}">
                  <a16:creationId xmlns:a16="http://schemas.microsoft.com/office/drawing/2014/main" id="{5056D7AA-7E9E-4019-92DE-9258C7BADCAC}"/>
                </a:ext>
              </a:extLst>
            </p:cNvPr>
            <p:cNvSpPr>
              <a:spLocks noEditPoints="1"/>
            </p:cNvSpPr>
            <p:nvPr userDrawn="1"/>
          </p:nvSpPr>
          <p:spPr bwMode="auto">
            <a:xfrm>
              <a:off x="946425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9" name="Freeform 16">
              <a:extLst>
                <a:ext uri="{FF2B5EF4-FFF2-40B4-BE49-F238E27FC236}">
                  <a16:creationId xmlns:a16="http://schemas.microsoft.com/office/drawing/2014/main" id="{B52F2FF3-8B1D-4A44-8280-D43163EC0C72}"/>
                </a:ext>
              </a:extLst>
            </p:cNvPr>
            <p:cNvSpPr>
              <a:spLocks noEditPoints="1"/>
            </p:cNvSpPr>
            <p:nvPr userDrawn="1"/>
          </p:nvSpPr>
          <p:spPr bwMode="auto">
            <a:xfrm>
              <a:off x="981815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0" name="Freeform 16">
              <a:extLst>
                <a:ext uri="{FF2B5EF4-FFF2-40B4-BE49-F238E27FC236}">
                  <a16:creationId xmlns:a16="http://schemas.microsoft.com/office/drawing/2014/main" id="{8B2B15A4-341E-44E2-AA50-1BF44E938792}"/>
                </a:ext>
              </a:extLst>
            </p:cNvPr>
            <p:cNvSpPr>
              <a:spLocks noEditPoints="1"/>
            </p:cNvSpPr>
            <p:nvPr userDrawn="1"/>
          </p:nvSpPr>
          <p:spPr bwMode="auto">
            <a:xfrm>
              <a:off x="1017206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1" name="Freeform 16">
              <a:extLst>
                <a:ext uri="{FF2B5EF4-FFF2-40B4-BE49-F238E27FC236}">
                  <a16:creationId xmlns:a16="http://schemas.microsoft.com/office/drawing/2014/main" id="{ACC84E38-6617-4E04-B995-881604F99C4A}"/>
                </a:ext>
              </a:extLst>
            </p:cNvPr>
            <p:cNvSpPr>
              <a:spLocks noEditPoints="1"/>
            </p:cNvSpPr>
            <p:nvPr userDrawn="1"/>
          </p:nvSpPr>
          <p:spPr bwMode="auto">
            <a:xfrm>
              <a:off x="1052596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2" name="Freeform 16">
              <a:extLst>
                <a:ext uri="{FF2B5EF4-FFF2-40B4-BE49-F238E27FC236}">
                  <a16:creationId xmlns:a16="http://schemas.microsoft.com/office/drawing/2014/main" id="{C6B285A5-12A2-48AF-893D-59830166139E}"/>
                </a:ext>
              </a:extLst>
            </p:cNvPr>
            <p:cNvSpPr>
              <a:spLocks noEditPoints="1"/>
            </p:cNvSpPr>
            <p:nvPr userDrawn="1"/>
          </p:nvSpPr>
          <p:spPr bwMode="auto">
            <a:xfrm>
              <a:off x="10879862"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3" name="Freeform 16">
              <a:extLst>
                <a:ext uri="{FF2B5EF4-FFF2-40B4-BE49-F238E27FC236}">
                  <a16:creationId xmlns:a16="http://schemas.microsoft.com/office/drawing/2014/main" id="{47084835-C1A6-434A-A2AB-3E7DA4267BA8}"/>
                </a:ext>
              </a:extLst>
            </p:cNvPr>
            <p:cNvSpPr>
              <a:spLocks noEditPoints="1"/>
            </p:cNvSpPr>
            <p:nvPr userDrawn="1"/>
          </p:nvSpPr>
          <p:spPr bwMode="auto">
            <a:xfrm>
              <a:off x="-9121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4" name="Freeform 16">
              <a:extLst>
                <a:ext uri="{FF2B5EF4-FFF2-40B4-BE49-F238E27FC236}">
                  <a16:creationId xmlns:a16="http://schemas.microsoft.com/office/drawing/2014/main" id="{82D26294-EE4F-4381-8B0F-4CE7F3A1A32F}"/>
                </a:ext>
              </a:extLst>
            </p:cNvPr>
            <p:cNvSpPr>
              <a:spLocks noEditPoints="1"/>
            </p:cNvSpPr>
            <p:nvPr userDrawn="1"/>
          </p:nvSpPr>
          <p:spPr bwMode="auto">
            <a:xfrm>
              <a:off x="26269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5" name="Freeform 16">
              <a:extLst>
                <a:ext uri="{FF2B5EF4-FFF2-40B4-BE49-F238E27FC236}">
                  <a16:creationId xmlns:a16="http://schemas.microsoft.com/office/drawing/2014/main" id="{B1EE9A53-A80E-4B20-9E04-100060C781A7}"/>
                </a:ext>
              </a:extLst>
            </p:cNvPr>
            <p:cNvSpPr>
              <a:spLocks noEditPoints="1"/>
            </p:cNvSpPr>
            <p:nvPr userDrawn="1"/>
          </p:nvSpPr>
          <p:spPr bwMode="auto">
            <a:xfrm>
              <a:off x="61660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6" name="Freeform 16">
              <a:extLst>
                <a:ext uri="{FF2B5EF4-FFF2-40B4-BE49-F238E27FC236}">
                  <a16:creationId xmlns:a16="http://schemas.microsoft.com/office/drawing/2014/main" id="{C3C136FE-F981-49F6-8875-8AD586CA8527}"/>
                </a:ext>
              </a:extLst>
            </p:cNvPr>
            <p:cNvSpPr>
              <a:spLocks noEditPoints="1"/>
            </p:cNvSpPr>
            <p:nvPr userDrawn="1"/>
          </p:nvSpPr>
          <p:spPr bwMode="auto">
            <a:xfrm>
              <a:off x="97050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7" name="Freeform 16">
              <a:extLst>
                <a:ext uri="{FF2B5EF4-FFF2-40B4-BE49-F238E27FC236}">
                  <a16:creationId xmlns:a16="http://schemas.microsoft.com/office/drawing/2014/main" id="{FC84C1D9-DA95-4BF6-A71F-86DC6A2FA963}"/>
                </a:ext>
              </a:extLst>
            </p:cNvPr>
            <p:cNvSpPr>
              <a:spLocks noEditPoints="1"/>
            </p:cNvSpPr>
            <p:nvPr userDrawn="1"/>
          </p:nvSpPr>
          <p:spPr bwMode="auto">
            <a:xfrm>
              <a:off x="132441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8" name="Freeform 16">
              <a:extLst>
                <a:ext uri="{FF2B5EF4-FFF2-40B4-BE49-F238E27FC236}">
                  <a16:creationId xmlns:a16="http://schemas.microsoft.com/office/drawing/2014/main" id="{EC336BD7-D0E5-4907-BEDB-AA01C56DDA7F}"/>
                </a:ext>
              </a:extLst>
            </p:cNvPr>
            <p:cNvSpPr>
              <a:spLocks noEditPoints="1"/>
            </p:cNvSpPr>
            <p:nvPr userDrawn="1"/>
          </p:nvSpPr>
          <p:spPr bwMode="auto">
            <a:xfrm>
              <a:off x="167831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9" name="Freeform 16">
              <a:extLst>
                <a:ext uri="{FF2B5EF4-FFF2-40B4-BE49-F238E27FC236}">
                  <a16:creationId xmlns:a16="http://schemas.microsoft.com/office/drawing/2014/main" id="{BAAF41C9-7EAA-475D-83F2-1253B7055B29}"/>
                </a:ext>
              </a:extLst>
            </p:cNvPr>
            <p:cNvSpPr>
              <a:spLocks noEditPoints="1"/>
            </p:cNvSpPr>
            <p:nvPr userDrawn="1"/>
          </p:nvSpPr>
          <p:spPr bwMode="auto">
            <a:xfrm>
              <a:off x="203222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0" name="Freeform 16">
              <a:extLst>
                <a:ext uri="{FF2B5EF4-FFF2-40B4-BE49-F238E27FC236}">
                  <a16:creationId xmlns:a16="http://schemas.microsoft.com/office/drawing/2014/main" id="{C4C84E12-C6BC-4AF0-9151-76A20D031CF8}"/>
                </a:ext>
              </a:extLst>
            </p:cNvPr>
            <p:cNvSpPr>
              <a:spLocks noEditPoints="1"/>
            </p:cNvSpPr>
            <p:nvPr userDrawn="1"/>
          </p:nvSpPr>
          <p:spPr bwMode="auto">
            <a:xfrm>
              <a:off x="238613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1" name="Freeform 16">
              <a:extLst>
                <a:ext uri="{FF2B5EF4-FFF2-40B4-BE49-F238E27FC236}">
                  <a16:creationId xmlns:a16="http://schemas.microsoft.com/office/drawing/2014/main" id="{98FB1073-101D-401C-B499-E80B2DCCDB48}"/>
                </a:ext>
              </a:extLst>
            </p:cNvPr>
            <p:cNvSpPr>
              <a:spLocks noEditPoints="1"/>
            </p:cNvSpPr>
            <p:nvPr userDrawn="1"/>
          </p:nvSpPr>
          <p:spPr bwMode="auto">
            <a:xfrm>
              <a:off x="274003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2" name="Freeform 16">
              <a:extLst>
                <a:ext uri="{FF2B5EF4-FFF2-40B4-BE49-F238E27FC236}">
                  <a16:creationId xmlns:a16="http://schemas.microsoft.com/office/drawing/2014/main" id="{3E52FE15-A88E-4B8E-B23B-7E8107531242}"/>
                </a:ext>
              </a:extLst>
            </p:cNvPr>
            <p:cNvSpPr>
              <a:spLocks noEditPoints="1"/>
            </p:cNvSpPr>
            <p:nvPr userDrawn="1"/>
          </p:nvSpPr>
          <p:spPr bwMode="auto">
            <a:xfrm>
              <a:off x="309394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3" name="Freeform 16">
              <a:extLst>
                <a:ext uri="{FF2B5EF4-FFF2-40B4-BE49-F238E27FC236}">
                  <a16:creationId xmlns:a16="http://schemas.microsoft.com/office/drawing/2014/main" id="{E83FECA9-6276-4B79-96AD-84BED6F80D9C}"/>
                </a:ext>
              </a:extLst>
            </p:cNvPr>
            <p:cNvSpPr>
              <a:spLocks noEditPoints="1"/>
            </p:cNvSpPr>
            <p:nvPr userDrawn="1"/>
          </p:nvSpPr>
          <p:spPr bwMode="auto">
            <a:xfrm>
              <a:off x="344784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4" name="Freeform 16">
              <a:extLst>
                <a:ext uri="{FF2B5EF4-FFF2-40B4-BE49-F238E27FC236}">
                  <a16:creationId xmlns:a16="http://schemas.microsoft.com/office/drawing/2014/main" id="{B18137A3-C9B0-4C35-8A20-53EC5864E5B3}"/>
                </a:ext>
              </a:extLst>
            </p:cNvPr>
            <p:cNvSpPr>
              <a:spLocks noEditPoints="1"/>
            </p:cNvSpPr>
            <p:nvPr userDrawn="1"/>
          </p:nvSpPr>
          <p:spPr bwMode="auto">
            <a:xfrm>
              <a:off x="380175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5" name="Freeform 16">
              <a:extLst>
                <a:ext uri="{FF2B5EF4-FFF2-40B4-BE49-F238E27FC236}">
                  <a16:creationId xmlns:a16="http://schemas.microsoft.com/office/drawing/2014/main" id="{52DE848A-E413-47C4-8173-DB2CA8EEA35D}"/>
                </a:ext>
              </a:extLst>
            </p:cNvPr>
            <p:cNvSpPr>
              <a:spLocks noEditPoints="1"/>
            </p:cNvSpPr>
            <p:nvPr userDrawn="1"/>
          </p:nvSpPr>
          <p:spPr bwMode="auto">
            <a:xfrm>
              <a:off x="415566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6" name="Freeform 16">
              <a:extLst>
                <a:ext uri="{FF2B5EF4-FFF2-40B4-BE49-F238E27FC236}">
                  <a16:creationId xmlns:a16="http://schemas.microsoft.com/office/drawing/2014/main" id="{14D3DEFF-25FB-44EA-876C-8BD7E213C17B}"/>
                </a:ext>
              </a:extLst>
            </p:cNvPr>
            <p:cNvSpPr>
              <a:spLocks noEditPoints="1"/>
            </p:cNvSpPr>
            <p:nvPr userDrawn="1"/>
          </p:nvSpPr>
          <p:spPr bwMode="auto">
            <a:xfrm>
              <a:off x="450956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7" name="Freeform 16">
              <a:extLst>
                <a:ext uri="{FF2B5EF4-FFF2-40B4-BE49-F238E27FC236}">
                  <a16:creationId xmlns:a16="http://schemas.microsoft.com/office/drawing/2014/main" id="{F8DD5E7B-8D6A-46DF-B7B8-0A96095CA77F}"/>
                </a:ext>
              </a:extLst>
            </p:cNvPr>
            <p:cNvSpPr>
              <a:spLocks noEditPoints="1"/>
            </p:cNvSpPr>
            <p:nvPr userDrawn="1"/>
          </p:nvSpPr>
          <p:spPr bwMode="auto">
            <a:xfrm>
              <a:off x="486347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8" name="Freeform 16">
              <a:extLst>
                <a:ext uri="{FF2B5EF4-FFF2-40B4-BE49-F238E27FC236}">
                  <a16:creationId xmlns:a16="http://schemas.microsoft.com/office/drawing/2014/main" id="{140EA7A3-E20E-49A8-B7DF-746F09BE226C}"/>
                </a:ext>
              </a:extLst>
            </p:cNvPr>
            <p:cNvSpPr>
              <a:spLocks noEditPoints="1"/>
            </p:cNvSpPr>
            <p:nvPr userDrawn="1"/>
          </p:nvSpPr>
          <p:spPr bwMode="auto">
            <a:xfrm>
              <a:off x="521737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9" name="Freeform 16">
              <a:extLst>
                <a:ext uri="{FF2B5EF4-FFF2-40B4-BE49-F238E27FC236}">
                  <a16:creationId xmlns:a16="http://schemas.microsoft.com/office/drawing/2014/main" id="{A30FB1C7-E929-4CCD-BEC9-3D5F967B88FD}"/>
                </a:ext>
              </a:extLst>
            </p:cNvPr>
            <p:cNvSpPr>
              <a:spLocks noEditPoints="1"/>
            </p:cNvSpPr>
            <p:nvPr userDrawn="1"/>
          </p:nvSpPr>
          <p:spPr bwMode="auto">
            <a:xfrm>
              <a:off x="557128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0" name="Freeform 16">
              <a:extLst>
                <a:ext uri="{FF2B5EF4-FFF2-40B4-BE49-F238E27FC236}">
                  <a16:creationId xmlns:a16="http://schemas.microsoft.com/office/drawing/2014/main" id="{106589F0-5AFE-476A-B71B-0A4F47482894}"/>
                </a:ext>
              </a:extLst>
            </p:cNvPr>
            <p:cNvSpPr>
              <a:spLocks noEditPoints="1"/>
            </p:cNvSpPr>
            <p:nvPr userDrawn="1"/>
          </p:nvSpPr>
          <p:spPr bwMode="auto">
            <a:xfrm>
              <a:off x="592519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1" name="Freeform 16">
              <a:extLst>
                <a:ext uri="{FF2B5EF4-FFF2-40B4-BE49-F238E27FC236}">
                  <a16:creationId xmlns:a16="http://schemas.microsoft.com/office/drawing/2014/main" id="{852272BE-007F-4591-87D4-4C058623A4E7}"/>
                </a:ext>
              </a:extLst>
            </p:cNvPr>
            <p:cNvSpPr>
              <a:spLocks noEditPoints="1"/>
            </p:cNvSpPr>
            <p:nvPr userDrawn="1"/>
          </p:nvSpPr>
          <p:spPr bwMode="auto">
            <a:xfrm>
              <a:off x="627909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2" name="Freeform 16">
              <a:extLst>
                <a:ext uri="{FF2B5EF4-FFF2-40B4-BE49-F238E27FC236}">
                  <a16:creationId xmlns:a16="http://schemas.microsoft.com/office/drawing/2014/main" id="{2D5A05AC-D4E7-4583-9D07-33F99E8EE145}"/>
                </a:ext>
              </a:extLst>
            </p:cNvPr>
            <p:cNvSpPr>
              <a:spLocks noEditPoints="1"/>
            </p:cNvSpPr>
            <p:nvPr userDrawn="1"/>
          </p:nvSpPr>
          <p:spPr bwMode="auto">
            <a:xfrm>
              <a:off x="663300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3" name="Freeform 16">
              <a:extLst>
                <a:ext uri="{FF2B5EF4-FFF2-40B4-BE49-F238E27FC236}">
                  <a16:creationId xmlns:a16="http://schemas.microsoft.com/office/drawing/2014/main" id="{FA87D9B9-82A6-4511-B55E-096518071AEC}"/>
                </a:ext>
              </a:extLst>
            </p:cNvPr>
            <p:cNvSpPr>
              <a:spLocks noEditPoints="1"/>
            </p:cNvSpPr>
            <p:nvPr userDrawn="1"/>
          </p:nvSpPr>
          <p:spPr bwMode="auto">
            <a:xfrm>
              <a:off x="698690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4" name="Freeform 16">
              <a:extLst>
                <a:ext uri="{FF2B5EF4-FFF2-40B4-BE49-F238E27FC236}">
                  <a16:creationId xmlns:a16="http://schemas.microsoft.com/office/drawing/2014/main" id="{82686F07-3802-48D8-BD5E-CF63B4EBB3CC}"/>
                </a:ext>
              </a:extLst>
            </p:cNvPr>
            <p:cNvSpPr>
              <a:spLocks noEditPoints="1"/>
            </p:cNvSpPr>
            <p:nvPr userDrawn="1"/>
          </p:nvSpPr>
          <p:spPr bwMode="auto">
            <a:xfrm>
              <a:off x="734081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5" name="Freeform 16">
              <a:extLst>
                <a:ext uri="{FF2B5EF4-FFF2-40B4-BE49-F238E27FC236}">
                  <a16:creationId xmlns:a16="http://schemas.microsoft.com/office/drawing/2014/main" id="{F1444EAF-3866-48AD-95F7-91B593B79534}"/>
                </a:ext>
              </a:extLst>
            </p:cNvPr>
            <p:cNvSpPr>
              <a:spLocks noEditPoints="1"/>
            </p:cNvSpPr>
            <p:nvPr userDrawn="1"/>
          </p:nvSpPr>
          <p:spPr bwMode="auto">
            <a:xfrm>
              <a:off x="769472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6" name="Freeform 16">
              <a:extLst>
                <a:ext uri="{FF2B5EF4-FFF2-40B4-BE49-F238E27FC236}">
                  <a16:creationId xmlns:a16="http://schemas.microsoft.com/office/drawing/2014/main" id="{938A681C-25A3-449B-A881-F76613FC964B}"/>
                </a:ext>
              </a:extLst>
            </p:cNvPr>
            <p:cNvSpPr>
              <a:spLocks noEditPoints="1"/>
            </p:cNvSpPr>
            <p:nvPr userDrawn="1"/>
          </p:nvSpPr>
          <p:spPr bwMode="auto">
            <a:xfrm>
              <a:off x="804862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7" name="Freeform 16">
              <a:extLst>
                <a:ext uri="{FF2B5EF4-FFF2-40B4-BE49-F238E27FC236}">
                  <a16:creationId xmlns:a16="http://schemas.microsoft.com/office/drawing/2014/main" id="{98089678-D463-4C4A-9D1A-1FC1390E4B1C}"/>
                </a:ext>
              </a:extLst>
            </p:cNvPr>
            <p:cNvSpPr>
              <a:spLocks noEditPoints="1"/>
            </p:cNvSpPr>
            <p:nvPr userDrawn="1"/>
          </p:nvSpPr>
          <p:spPr bwMode="auto">
            <a:xfrm>
              <a:off x="840253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8" name="Freeform 16">
              <a:extLst>
                <a:ext uri="{FF2B5EF4-FFF2-40B4-BE49-F238E27FC236}">
                  <a16:creationId xmlns:a16="http://schemas.microsoft.com/office/drawing/2014/main" id="{045CD8C6-72C7-424E-8145-FCCA8DA12450}"/>
                </a:ext>
              </a:extLst>
            </p:cNvPr>
            <p:cNvSpPr>
              <a:spLocks noEditPoints="1"/>
            </p:cNvSpPr>
            <p:nvPr userDrawn="1"/>
          </p:nvSpPr>
          <p:spPr bwMode="auto">
            <a:xfrm>
              <a:off x="875643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9" name="Freeform 16">
              <a:extLst>
                <a:ext uri="{FF2B5EF4-FFF2-40B4-BE49-F238E27FC236}">
                  <a16:creationId xmlns:a16="http://schemas.microsoft.com/office/drawing/2014/main" id="{BCBD54C4-E64F-46E5-B0A1-0FBF34779AA3}"/>
                </a:ext>
              </a:extLst>
            </p:cNvPr>
            <p:cNvSpPr>
              <a:spLocks noEditPoints="1"/>
            </p:cNvSpPr>
            <p:nvPr userDrawn="1"/>
          </p:nvSpPr>
          <p:spPr bwMode="auto">
            <a:xfrm>
              <a:off x="911034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0" name="Freeform 16">
              <a:extLst>
                <a:ext uri="{FF2B5EF4-FFF2-40B4-BE49-F238E27FC236}">
                  <a16:creationId xmlns:a16="http://schemas.microsoft.com/office/drawing/2014/main" id="{B158F302-8B95-435F-8FB0-83556B22F47D}"/>
                </a:ext>
              </a:extLst>
            </p:cNvPr>
            <p:cNvSpPr>
              <a:spLocks noEditPoints="1"/>
            </p:cNvSpPr>
            <p:nvPr userDrawn="1"/>
          </p:nvSpPr>
          <p:spPr bwMode="auto">
            <a:xfrm>
              <a:off x="946425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1" name="Freeform 16">
              <a:extLst>
                <a:ext uri="{FF2B5EF4-FFF2-40B4-BE49-F238E27FC236}">
                  <a16:creationId xmlns:a16="http://schemas.microsoft.com/office/drawing/2014/main" id="{169E18F6-73D6-442E-8CB4-23C90D727B13}"/>
                </a:ext>
              </a:extLst>
            </p:cNvPr>
            <p:cNvSpPr>
              <a:spLocks noEditPoints="1"/>
            </p:cNvSpPr>
            <p:nvPr userDrawn="1"/>
          </p:nvSpPr>
          <p:spPr bwMode="auto">
            <a:xfrm>
              <a:off x="981815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2" name="Freeform 16">
              <a:extLst>
                <a:ext uri="{FF2B5EF4-FFF2-40B4-BE49-F238E27FC236}">
                  <a16:creationId xmlns:a16="http://schemas.microsoft.com/office/drawing/2014/main" id="{ABAC07F3-4764-4532-A67C-B8DDA82C539E}"/>
                </a:ext>
              </a:extLst>
            </p:cNvPr>
            <p:cNvSpPr>
              <a:spLocks noEditPoints="1"/>
            </p:cNvSpPr>
            <p:nvPr userDrawn="1"/>
          </p:nvSpPr>
          <p:spPr bwMode="auto">
            <a:xfrm>
              <a:off x="1017206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3" name="Freeform 16">
              <a:extLst>
                <a:ext uri="{FF2B5EF4-FFF2-40B4-BE49-F238E27FC236}">
                  <a16:creationId xmlns:a16="http://schemas.microsoft.com/office/drawing/2014/main" id="{3EE3A1D8-3AAF-4FAE-91BD-EE716E1E52EC}"/>
                </a:ext>
              </a:extLst>
            </p:cNvPr>
            <p:cNvSpPr>
              <a:spLocks noEditPoints="1"/>
            </p:cNvSpPr>
            <p:nvPr userDrawn="1"/>
          </p:nvSpPr>
          <p:spPr bwMode="auto">
            <a:xfrm>
              <a:off x="1052596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4" name="Freeform 16">
              <a:extLst>
                <a:ext uri="{FF2B5EF4-FFF2-40B4-BE49-F238E27FC236}">
                  <a16:creationId xmlns:a16="http://schemas.microsoft.com/office/drawing/2014/main" id="{78F80FF2-18C9-4DE9-8D2D-648C6F957059}"/>
                </a:ext>
              </a:extLst>
            </p:cNvPr>
            <p:cNvSpPr>
              <a:spLocks noEditPoints="1"/>
            </p:cNvSpPr>
            <p:nvPr userDrawn="1"/>
          </p:nvSpPr>
          <p:spPr bwMode="auto">
            <a:xfrm>
              <a:off x="10879862"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5" name="Freeform 16">
              <a:extLst>
                <a:ext uri="{FF2B5EF4-FFF2-40B4-BE49-F238E27FC236}">
                  <a16:creationId xmlns:a16="http://schemas.microsoft.com/office/drawing/2014/main" id="{E9B1FC89-6E1D-463F-B7E4-4F62397C5092}"/>
                </a:ext>
              </a:extLst>
            </p:cNvPr>
            <p:cNvSpPr>
              <a:spLocks noEditPoints="1"/>
            </p:cNvSpPr>
            <p:nvPr userDrawn="1"/>
          </p:nvSpPr>
          <p:spPr bwMode="auto">
            <a:xfrm>
              <a:off x="-9121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6" name="Freeform 16">
              <a:extLst>
                <a:ext uri="{FF2B5EF4-FFF2-40B4-BE49-F238E27FC236}">
                  <a16:creationId xmlns:a16="http://schemas.microsoft.com/office/drawing/2014/main" id="{1504CF42-A3AD-43AF-BC77-F4293F782154}"/>
                </a:ext>
              </a:extLst>
            </p:cNvPr>
            <p:cNvSpPr>
              <a:spLocks noEditPoints="1"/>
            </p:cNvSpPr>
            <p:nvPr userDrawn="1"/>
          </p:nvSpPr>
          <p:spPr bwMode="auto">
            <a:xfrm>
              <a:off x="26269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7" name="Freeform 16">
              <a:extLst>
                <a:ext uri="{FF2B5EF4-FFF2-40B4-BE49-F238E27FC236}">
                  <a16:creationId xmlns:a16="http://schemas.microsoft.com/office/drawing/2014/main" id="{F0742A4B-B722-474E-833A-AF064D3CD9E5}"/>
                </a:ext>
              </a:extLst>
            </p:cNvPr>
            <p:cNvSpPr>
              <a:spLocks noEditPoints="1"/>
            </p:cNvSpPr>
            <p:nvPr userDrawn="1"/>
          </p:nvSpPr>
          <p:spPr bwMode="auto">
            <a:xfrm>
              <a:off x="61660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8" name="Freeform 16">
              <a:extLst>
                <a:ext uri="{FF2B5EF4-FFF2-40B4-BE49-F238E27FC236}">
                  <a16:creationId xmlns:a16="http://schemas.microsoft.com/office/drawing/2014/main" id="{56AB6434-0B69-41B7-841E-1A9ECDA5F2EF}"/>
                </a:ext>
              </a:extLst>
            </p:cNvPr>
            <p:cNvSpPr>
              <a:spLocks noEditPoints="1"/>
            </p:cNvSpPr>
            <p:nvPr userDrawn="1"/>
          </p:nvSpPr>
          <p:spPr bwMode="auto">
            <a:xfrm>
              <a:off x="97050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9" name="Freeform 16">
              <a:extLst>
                <a:ext uri="{FF2B5EF4-FFF2-40B4-BE49-F238E27FC236}">
                  <a16:creationId xmlns:a16="http://schemas.microsoft.com/office/drawing/2014/main" id="{409BE632-16FF-4B4D-93DE-08E52DEE5ACA}"/>
                </a:ext>
              </a:extLst>
            </p:cNvPr>
            <p:cNvSpPr>
              <a:spLocks noEditPoints="1"/>
            </p:cNvSpPr>
            <p:nvPr userDrawn="1"/>
          </p:nvSpPr>
          <p:spPr bwMode="auto">
            <a:xfrm>
              <a:off x="132441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0" name="Freeform 16">
              <a:extLst>
                <a:ext uri="{FF2B5EF4-FFF2-40B4-BE49-F238E27FC236}">
                  <a16:creationId xmlns:a16="http://schemas.microsoft.com/office/drawing/2014/main" id="{F6D1D24A-DEFB-4B95-9E28-5334F985B979}"/>
                </a:ext>
              </a:extLst>
            </p:cNvPr>
            <p:cNvSpPr>
              <a:spLocks noEditPoints="1"/>
            </p:cNvSpPr>
            <p:nvPr userDrawn="1"/>
          </p:nvSpPr>
          <p:spPr bwMode="auto">
            <a:xfrm>
              <a:off x="167831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1" name="Freeform 16">
              <a:extLst>
                <a:ext uri="{FF2B5EF4-FFF2-40B4-BE49-F238E27FC236}">
                  <a16:creationId xmlns:a16="http://schemas.microsoft.com/office/drawing/2014/main" id="{4D490E6F-B375-40F3-B24C-E712E32AFAF5}"/>
                </a:ext>
              </a:extLst>
            </p:cNvPr>
            <p:cNvSpPr>
              <a:spLocks noEditPoints="1"/>
            </p:cNvSpPr>
            <p:nvPr userDrawn="1"/>
          </p:nvSpPr>
          <p:spPr bwMode="auto">
            <a:xfrm>
              <a:off x="203222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2" name="Freeform 16">
              <a:extLst>
                <a:ext uri="{FF2B5EF4-FFF2-40B4-BE49-F238E27FC236}">
                  <a16:creationId xmlns:a16="http://schemas.microsoft.com/office/drawing/2014/main" id="{B1156AD0-A975-4D2C-B96A-5C2D1D5006E1}"/>
                </a:ext>
              </a:extLst>
            </p:cNvPr>
            <p:cNvSpPr>
              <a:spLocks noEditPoints="1"/>
            </p:cNvSpPr>
            <p:nvPr userDrawn="1"/>
          </p:nvSpPr>
          <p:spPr bwMode="auto">
            <a:xfrm>
              <a:off x="238613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3" name="Freeform 16">
              <a:extLst>
                <a:ext uri="{FF2B5EF4-FFF2-40B4-BE49-F238E27FC236}">
                  <a16:creationId xmlns:a16="http://schemas.microsoft.com/office/drawing/2014/main" id="{8C5C7092-27B9-46A8-A5CB-88DDD889D6D9}"/>
                </a:ext>
              </a:extLst>
            </p:cNvPr>
            <p:cNvSpPr>
              <a:spLocks noEditPoints="1"/>
            </p:cNvSpPr>
            <p:nvPr userDrawn="1"/>
          </p:nvSpPr>
          <p:spPr bwMode="auto">
            <a:xfrm>
              <a:off x="274003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4" name="Freeform 16">
              <a:extLst>
                <a:ext uri="{FF2B5EF4-FFF2-40B4-BE49-F238E27FC236}">
                  <a16:creationId xmlns:a16="http://schemas.microsoft.com/office/drawing/2014/main" id="{BF4DD3C7-5444-4AE1-8656-CFEA1F9643A2}"/>
                </a:ext>
              </a:extLst>
            </p:cNvPr>
            <p:cNvSpPr>
              <a:spLocks noEditPoints="1"/>
            </p:cNvSpPr>
            <p:nvPr userDrawn="1"/>
          </p:nvSpPr>
          <p:spPr bwMode="auto">
            <a:xfrm>
              <a:off x="309394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5" name="Freeform 16">
              <a:extLst>
                <a:ext uri="{FF2B5EF4-FFF2-40B4-BE49-F238E27FC236}">
                  <a16:creationId xmlns:a16="http://schemas.microsoft.com/office/drawing/2014/main" id="{D467BF95-5ED3-4FD4-83F5-8070D7EE77D9}"/>
                </a:ext>
              </a:extLst>
            </p:cNvPr>
            <p:cNvSpPr>
              <a:spLocks noEditPoints="1"/>
            </p:cNvSpPr>
            <p:nvPr userDrawn="1"/>
          </p:nvSpPr>
          <p:spPr bwMode="auto">
            <a:xfrm>
              <a:off x="344784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6" name="Freeform 16">
              <a:extLst>
                <a:ext uri="{FF2B5EF4-FFF2-40B4-BE49-F238E27FC236}">
                  <a16:creationId xmlns:a16="http://schemas.microsoft.com/office/drawing/2014/main" id="{CDB313B9-C607-49FC-BC0F-4BDDB157AFF6}"/>
                </a:ext>
              </a:extLst>
            </p:cNvPr>
            <p:cNvSpPr>
              <a:spLocks noEditPoints="1"/>
            </p:cNvSpPr>
            <p:nvPr userDrawn="1"/>
          </p:nvSpPr>
          <p:spPr bwMode="auto">
            <a:xfrm>
              <a:off x="380175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7" name="Freeform 16">
              <a:extLst>
                <a:ext uri="{FF2B5EF4-FFF2-40B4-BE49-F238E27FC236}">
                  <a16:creationId xmlns:a16="http://schemas.microsoft.com/office/drawing/2014/main" id="{23871273-FB35-489A-824B-B8913F9CC456}"/>
                </a:ext>
              </a:extLst>
            </p:cNvPr>
            <p:cNvSpPr>
              <a:spLocks noEditPoints="1"/>
            </p:cNvSpPr>
            <p:nvPr userDrawn="1"/>
          </p:nvSpPr>
          <p:spPr bwMode="auto">
            <a:xfrm>
              <a:off x="415566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8" name="Freeform 16">
              <a:extLst>
                <a:ext uri="{FF2B5EF4-FFF2-40B4-BE49-F238E27FC236}">
                  <a16:creationId xmlns:a16="http://schemas.microsoft.com/office/drawing/2014/main" id="{6C17C940-E405-42C7-95FF-4654386A8961}"/>
                </a:ext>
              </a:extLst>
            </p:cNvPr>
            <p:cNvSpPr>
              <a:spLocks noEditPoints="1"/>
            </p:cNvSpPr>
            <p:nvPr userDrawn="1"/>
          </p:nvSpPr>
          <p:spPr bwMode="auto">
            <a:xfrm>
              <a:off x="450956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9" name="Freeform 16">
              <a:extLst>
                <a:ext uri="{FF2B5EF4-FFF2-40B4-BE49-F238E27FC236}">
                  <a16:creationId xmlns:a16="http://schemas.microsoft.com/office/drawing/2014/main" id="{F26C33C6-2F43-40B4-BB2D-1DD906A22803}"/>
                </a:ext>
              </a:extLst>
            </p:cNvPr>
            <p:cNvSpPr>
              <a:spLocks noEditPoints="1"/>
            </p:cNvSpPr>
            <p:nvPr userDrawn="1"/>
          </p:nvSpPr>
          <p:spPr bwMode="auto">
            <a:xfrm>
              <a:off x="486347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0" name="Freeform 16">
              <a:extLst>
                <a:ext uri="{FF2B5EF4-FFF2-40B4-BE49-F238E27FC236}">
                  <a16:creationId xmlns:a16="http://schemas.microsoft.com/office/drawing/2014/main" id="{4AF169A6-6482-40AF-85D0-0743C46622D2}"/>
                </a:ext>
              </a:extLst>
            </p:cNvPr>
            <p:cNvSpPr>
              <a:spLocks noEditPoints="1"/>
            </p:cNvSpPr>
            <p:nvPr userDrawn="1"/>
          </p:nvSpPr>
          <p:spPr bwMode="auto">
            <a:xfrm>
              <a:off x="521737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1" name="Freeform 16">
              <a:extLst>
                <a:ext uri="{FF2B5EF4-FFF2-40B4-BE49-F238E27FC236}">
                  <a16:creationId xmlns:a16="http://schemas.microsoft.com/office/drawing/2014/main" id="{E0513C84-01AF-4A9C-9822-98303318D0FD}"/>
                </a:ext>
              </a:extLst>
            </p:cNvPr>
            <p:cNvSpPr>
              <a:spLocks noEditPoints="1"/>
            </p:cNvSpPr>
            <p:nvPr userDrawn="1"/>
          </p:nvSpPr>
          <p:spPr bwMode="auto">
            <a:xfrm>
              <a:off x="557128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2" name="Freeform 16">
              <a:extLst>
                <a:ext uri="{FF2B5EF4-FFF2-40B4-BE49-F238E27FC236}">
                  <a16:creationId xmlns:a16="http://schemas.microsoft.com/office/drawing/2014/main" id="{BC2CD672-1D59-47B2-8BA3-8F1F5D7E660C}"/>
                </a:ext>
              </a:extLst>
            </p:cNvPr>
            <p:cNvSpPr>
              <a:spLocks noEditPoints="1"/>
            </p:cNvSpPr>
            <p:nvPr userDrawn="1"/>
          </p:nvSpPr>
          <p:spPr bwMode="auto">
            <a:xfrm>
              <a:off x="592519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3" name="Freeform 16">
              <a:extLst>
                <a:ext uri="{FF2B5EF4-FFF2-40B4-BE49-F238E27FC236}">
                  <a16:creationId xmlns:a16="http://schemas.microsoft.com/office/drawing/2014/main" id="{5CF49A84-7902-40A6-A48F-B657DB995EB9}"/>
                </a:ext>
              </a:extLst>
            </p:cNvPr>
            <p:cNvSpPr>
              <a:spLocks noEditPoints="1"/>
            </p:cNvSpPr>
            <p:nvPr userDrawn="1"/>
          </p:nvSpPr>
          <p:spPr bwMode="auto">
            <a:xfrm>
              <a:off x="627909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4" name="Freeform 16">
              <a:extLst>
                <a:ext uri="{FF2B5EF4-FFF2-40B4-BE49-F238E27FC236}">
                  <a16:creationId xmlns:a16="http://schemas.microsoft.com/office/drawing/2014/main" id="{0413E21A-6735-49F7-84A0-262341ED4348}"/>
                </a:ext>
              </a:extLst>
            </p:cNvPr>
            <p:cNvSpPr>
              <a:spLocks noEditPoints="1"/>
            </p:cNvSpPr>
            <p:nvPr userDrawn="1"/>
          </p:nvSpPr>
          <p:spPr bwMode="auto">
            <a:xfrm>
              <a:off x="663300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5" name="Freeform 16">
              <a:extLst>
                <a:ext uri="{FF2B5EF4-FFF2-40B4-BE49-F238E27FC236}">
                  <a16:creationId xmlns:a16="http://schemas.microsoft.com/office/drawing/2014/main" id="{B3515FD2-D67D-4964-A1C7-366A2381E295}"/>
                </a:ext>
              </a:extLst>
            </p:cNvPr>
            <p:cNvSpPr>
              <a:spLocks noEditPoints="1"/>
            </p:cNvSpPr>
            <p:nvPr userDrawn="1"/>
          </p:nvSpPr>
          <p:spPr bwMode="auto">
            <a:xfrm>
              <a:off x="698690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6" name="Freeform 16">
              <a:extLst>
                <a:ext uri="{FF2B5EF4-FFF2-40B4-BE49-F238E27FC236}">
                  <a16:creationId xmlns:a16="http://schemas.microsoft.com/office/drawing/2014/main" id="{988F666F-A0C2-4684-BAAE-BF79FEBCB153}"/>
                </a:ext>
              </a:extLst>
            </p:cNvPr>
            <p:cNvSpPr>
              <a:spLocks noEditPoints="1"/>
            </p:cNvSpPr>
            <p:nvPr userDrawn="1"/>
          </p:nvSpPr>
          <p:spPr bwMode="auto">
            <a:xfrm>
              <a:off x="734081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7" name="Freeform 16">
              <a:extLst>
                <a:ext uri="{FF2B5EF4-FFF2-40B4-BE49-F238E27FC236}">
                  <a16:creationId xmlns:a16="http://schemas.microsoft.com/office/drawing/2014/main" id="{D64D2D99-CFE5-40EB-81E4-E29105359993}"/>
                </a:ext>
              </a:extLst>
            </p:cNvPr>
            <p:cNvSpPr>
              <a:spLocks noEditPoints="1"/>
            </p:cNvSpPr>
            <p:nvPr userDrawn="1"/>
          </p:nvSpPr>
          <p:spPr bwMode="auto">
            <a:xfrm>
              <a:off x="769472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8" name="Freeform 16">
              <a:extLst>
                <a:ext uri="{FF2B5EF4-FFF2-40B4-BE49-F238E27FC236}">
                  <a16:creationId xmlns:a16="http://schemas.microsoft.com/office/drawing/2014/main" id="{6F1D8EC0-2F8B-4B55-829F-5D11897D2E63}"/>
                </a:ext>
              </a:extLst>
            </p:cNvPr>
            <p:cNvSpPr>
              <a:spLocks noEditPoints="1"/>
            </p:cNvSpPr>
            <p:nvPr userDrawn="1"/>
          </p:nvSpPr>
          <p:spPr bwMode="auto">
            <a:xfrm>
              <a:off x="804862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9" name="Freeform 16">
              <a:extLst>
                <a:ext uri="{FF2B5EF4-FFF2-40B4-BE49-F238E27FC236}">
                  <a16:creationId xmlns:a16="http://schemas.microsoft.com/office/drawing/2014/main" id="{7612A0CC-BF09-49BF-BA72-D8A716237830}"/>
                </a:ext>
              </a:extLst>
            </p:cNvPr>
            <p:cNvSpPr>
              <a:spLocks noEditPoints="1"/>
            </p:cNvSpPr>
            <p:nvPr userDrawn="1"/>
          </p:nvSpPr>
          <p:spPr bwMode="auto">
            <a:xfrm>
              <a:off x="840253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0" name="Freeform 16">
              <a:extLst>
                <a:ext uri="{FF2B5EF4-FFF2-40B4-BE49-F238E27FC236}">
                  <a16:creationId xmlns:a16="http://schemas.microsoft.com/office/drawing/2014/main" id="{5834C3D7-D7F3-46F0-95B2-22E7990457B3}"/>
                </a:ext>
              </a:extLst>
            </p:cNvPr>
            <p:cNvSpPr>
              <a:spLocks noEditPoints="1"/>
            </p:cNvSpPr>
            <p:nvPr userDrawn="1"/>
          </p:nvSpPr>
          <p:spPr bwMode="auto">
            <a:xfrm>
              <a:off x="875643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1" name="Freeform 16">
              <a:extLst>
                <a:ext uri="{FF2B5EF4-FFF2-40B4-BE49-F238E27FC236}">
                  <a16:creationId xmlns:a16="http://schemas.microsoft.com/office/drawing/2014/main" id="{FD9ABA39-4B6C-4C7A-BFF6-C9192C33F513}"/>
                </a:ext>
              </a:extLst>
            </p:cNvPr>
            <p:cNvSpPr>
              <a:spLocks noEditPoints="1"/>
            </p:cNvSpPr>
            <p:nvPr userDrawn="1"/>
          </p:nvSpPr>
          <p:spPr bwMode="auto">
            <a:xfrm>
              <a:off x="911034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2" name="Freeform 16">
              <a:extLst>
                <a:ext uri="{FF2B5EF4-FFF2-40B4-BE49-F238E27FC236}">
                  <a16:creationId xmlns:a16="http://schemas.microsoft.com/office/drawing/2014/main" id="{7A304270-705C-435B-A170-7613148DB7AE}"/>
                </a:ext>
              </a:extLst>
            </p:cNvPr>
            <p:cNvSpPr>
              <a:spLocks noEditPoints="1"/>
            </p:cNvSpPr>
            <p:nvPr userDrawn="1"/>
          </p:nvSpPr>
          <p:spPr bwMode="auto">
            <a:xfrm>
              <a:off x="946425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3" name="Freeform 16">
              <a:extLst>
                <a:ext uri="{FF2B5EF4-FFF2-40B4-BE49-F238E27FC236}">
                  <a16:creationId xmlns:a16="http://schemas.microsoft.com/office/drawing/2014/main" id="{78BD2E8E-0F2A-497D-A0F8-D0D05765BA64}"/>
                </a:ext>
              </a:extLst>
            </p:cNvPr>
            <p:cNvSpPr>
              <a:spLocks noEditPoints="1"/>
            </p:cNvSpPr>
            <p:nvPr userDrawn="1"/>
          </p:nvSpPr>
          <p:spPr bwMode="auto">
            <a:xfrm>
              <a:off x="981815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4" name="Freeform 16">
              <a:extLst>
                <a:ext uri="{FF2B5EF4-FFF2-40B4-BE49-F238E27FC236}">
                  <a16:creationId xmlns:a16="http://schemas.microsoft.com/office/drawing/2014/main" id="{F8691056-2A9C-4EAE-898B-E8C145A3A09E}"/>
                </a:ext>
              </a:extLst>
            </p:cNvPr>
            <p:cNvSpPr>
              <a:spLocks noEditPoints="1"/>
            </p:cNvSpPr>
            <p:nvPr userDrawn="1"/>
          </p:nvSpPr>
          <p:spPr bwMode="auto">
            <a:xfrm>
              <a:off x="1017206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5" name="Freeform 16">
              <a:extLst>
                <a:ext uri="{FF2B5EF4-FFF2-40B4-BE49-F238E27FC236}">
                  <a16:creationId xmlns:a16="http://schemas.microsoft.com/office/drawing/2014/main" id="{7644BFA6-53D3-4200-97D5-A0826C91221C}"/>
                </a:ext>
              </a:extLst>
            </p:cNvPr>
            <p:cNvSpPr>
              <a:spLocks noEditPoints="1"/>
            </p:cNvSpPr>
            <p:nvPr userDrawn="1"/>
          </p:nvSpPr>
          <p:spPr bwMode="auto">
            <a:xfrm>
              <a:off x="1052596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6" name="Freeform 16">
              <a:extLst>
                <a:ext uri="{FF2B5EF4-FFF2-40B4-BE49-F238E27FC236}">
                  <a16:creationId xmlns:a16="http://schemas.microsoft.com/office/drawing/2014/main" id="{31DD1366-4AF2-4675-8C09-B16FF18F4AFB}"/>
                </a:ext>
              </a:extLst>
            </p:cNvPr>
            <p:cNvSpPr>
              <a:spLocks noEditPoints="1"/>
            </p:cNvSpPr>
            <p:nvPr userDrawn="1"/>
          </p:nvSpPr>
          <p:spPr bwMode="auto">
            <a:xfrm>
              <a:off x="10879862"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7" name="Freeform 16">
              <a:extLst>
                <a:ext uri="{FF2B5EF4-FFF2-40B4-BE49-F238E27FC236}">
                  <a16:creationId xmlns:a16="http://schemas.microsoft.com/office/drawing/2014/main" id="{05FAFC32-B238-4EC6-9F94-250901C580A0}"/>
                </a:ext>
              </a:extLst>
            </p:cNvPr>
            <p:cNvSpPr>
              <a:spLocks noEditPoints="1"/>
            </p:cNvSpPr>
            <p:nvPr userDrawn="1"/>
          </p:nvSpPr>
          <p:spPr bwMode="auto">
            <a:xfrm>
              <a:off x="-9121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8" name="Freeform 16">
              <a:extLst>
                <a:ext uri="{FF2B5EF4-FFF2-40B4-BE49-F238E27FC236}">
                  <a16:creationId xmlns:a16="http://schemas.microsoft.com/office/drawing/2014/main" id="{94EDFDD1-CC0F-4CE9-A5E1-6F34763C59D7}"/>
                </a:ext>
              </a:extLst>
            </p:cNvPr>
            <p:cNvSpPr>
              <a:spLocks noEditPoints="1"/>
            </p:cNvSpPr>
            <p:nvPr userDrawn="1"/>
          </p:nvSpPr>
          <p:spPr bwMode="auto">
            <a:xfrm>
              <a:off x="26269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9" name="Freeform 16">
              <a:extLst>
                <a:ext uri="{FF2B5EF4-FFF2-40B4-BE49-F238E27FC236}">
                  <a16:creationId xmlns:a16="http://schemas.microsoft.com/office/drawing/2014/main" id="{89391791-3406-405C-A52A-325E0ACEF0EF}"/>
                </a:ext>
              </a:extLst>
            </p:cNvPr>
            <p:cNvSpPr>
              <a:spLocks noEditPoints="1"/>
            </p:cNvSpPr>
            <p:nvPr userDrawn="1"/>
          </p:nvSpPr>
          <p:spPr bwMode="auto">
            <a:xfrm>
              <a:off x="61660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0" name="Freeform 16">
              <a:extLst>
                <a:ext uri="{FF2B5EF4-FFF2-40B4-BE49-F238E27FC236}">
                  <a16:creationId xmlns:a16="http://schemas.microsoft.com/office/drawing/2014/main" id="{C45408BD-5A4C-4B71-9A10-180FFAA3CF67}"/>
                </a:ext>
              </a:extLst>
            </p:cNvPr>
            <p:cNvSpPr>
              <a:spLocks noEditPoints="1"/>
            </p:cNvSpPr>
            <p:nvPr userDrawn="1"/>
          </p:nvSpPr>
          <p:spPr bwMode="auto">
            <a:xfrm>
              <a:off x="97050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1" name="Freeform 16">
              <a:extLst>
                <a:ext uri="{FF2B5EF4-FFF2-40B4-BE49-F238E27FC236}">
                  <a16:creationId xmlns:a16="http://schemas.microsoft.com/office/drawing/2014/main" id="{262DA3C5-1F52-431A-AA77-2EBDF5CD4D0B}"/>
                </a:ext>
              </a:extLst>
            </p:cNvPr>
            <p:cNvSpPr>
              <a:spLocks noEditPoints="1"/>
            </p:cNvSpPr>
            <p:nvPr userDrawn="1"/>
          </p:nvSpPr>
          <p:spPr bwMode="auto">
            <a:xfrm>
              <a:off x="132441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2" name="Freeform 16">
              <a:extLst>
                <a:ext uri="{FF2B5EF4-FFF2-40B4-BE49-F238E27FC236}">
                  <a16:creationId xmlns:a16="http://schemas.microsoft.com/office/drawing/2014/main" id="{158567EE-7ECE-4308-AF7E-DEA507E8E4A9}"/>
                </a:ext>
              </a:extLst>
            </p:cNvPr>
            <p:cNvSpPr>
              <a:spLocks noEditPoints="1"/>
            </p:cNvSpPr>
            <p:nvPr userDrawn="1"/>
          </p:nvSpPr>
          <p:spPr bwMode="auto">
            <a:xfrm>
              <a:off x="167831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3" name="Freeform 16">
              <a:extLst>
                <a:ext uri="{FF2B5EF4-FFF2-40B4-BE49-F238E27FC236}">
                  <a16:creationId xmlns:a16="http://schemas.microsoft.com/office/drawing/2014/main" id="{D2894DDF-45DE-4178-BFC7-4F0B8D8EF9D5}"/>
                </a:ext>
              </a:extLst>
            </p:cNvPr>
            <p:cNvSpPr>
              <a:spLocks noEditPoints="1"/>
            </p:cNvSpPr>
            <p:nvPr userDrawn="1"/>
          </p:nvSpPr>
          <p:spPr bwMode="auto">
            <a:xfrm>
              <a:off x="203222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4" name="Freeform 16">
              <a:extLst>
                <a:ext uri="{FF2B5EF4-FFF2-40B4-BE49-F238E27FC236}">
                  <a16:creationId xmlns:a16="http://schemas.microsoft.com/office/drawing/2014/main" id="{36B1E453-1287-45A9-9339-730E3914F14B}"/>
                </a:ext>
              </a:extLst>
            </p:cNvPr>
            <p:cNvSpPr>
              <a:spLocks noEditPoints="1"/>
            </p:cNvSpPr>
            <p:nvPr userDrawn="1"/>
          </p:nvSpPr>
          <p:spPr bwMode="auto">
            <a:xfrm>
              <a:off x="238613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5" name="Freeform 16">
              <a:extLst>
                <a:ext uri="{FF2B5EF4-FFF2-40B4-BE49-F238E27FC236}">
                  <a16:creationId xmlns:a16="http://schemas.microsoft.com/office/drawing/2014/main" id="{4D1CFF21-2793-4E1D-A631-989F34A2CB26}"/>
                </a:ext>
              </a:extLst>
            </p:cNvPr>
            <p:cNvSpPr>
              <a:spLocks noEditPoints="1"/>
            </p:cNvSpPr>
            <p:nvPr userDrawn="1"/>
          </p:nvSpPr>
          <p:spPr bwMode="auto">
            <a:xfrm>
              <a:off x="274003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6" name="Freeform 16">
              <a:extLst>
                <a:ext uri="{FF2B5EF4-FFF2-40B4-BE49-F238E27FC236}">
                  <a16:creationId xmlns:a16="http://schemas.microsoft.com/office/drawing/2014/main" id="{FFFFE495-6317-4046-8780-509B3F7DE408}"/>
                </a:ext>
              </a:extLst>
            </p:cNvPr>
            <p:cNvSpPr>
              <a:spLocks noEditPoints="1"/>
            </p:cNvSpPr>
            <p:nvPr userDrawn="1"/>
          </p:nvSpPr>
          <p:spPr bwMode="auto">
            <a:xfrm>
              <a:off x="309394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7" name="Freeform 16">
              <a:extLst>
                <a:ext uri="{FF2B5EF4-FFF2-40B4-BE49-F238E27FC236}">
                  <a16:creationId xmlns:a16="http://schemas.microsoft.com/office/drawing/2014/main" id="{07F2B335-6843-4188-BE58-F99705AE7348}"/>
                </a:ext>
              </a:extLst>
            </p:cNvPr>
            <p:cNvSpPr>
              <a:spLocks noEditPoints="1"/>
            </p:cNvSpPr>
            <p:nvPr userDrawn="1"/>
          </p:nvSpPr>
          <p:spPr bwMode="auto">
            <a:xfrm>
              <a:off x="344784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8" name="Freeform 16">
              <a:extLst>
                <a:ext uri="{FF2B5EF4-FFF2-40B4-BE49-F238E27FC236}">
                  <a16:creationId xmlns:a16="http://schemas.microsoft.com/office/drawing/2014/main" id="{6A1AA564-0530-4B23-B215-595CC54E23C4}"/>
                </a:ext>
              </a:extLst>
            </p:cNvPr>
            <p:cNvSpPr>
              <a:spLocks noEditPoints="1"/>
            </p:cNvSpPr>
            <p:nvPr userDrawn="1"/>
          </p:nvSpPr>
          <p:spPr bwMode="auto">
            <a:xfrm>
              <a:off x="380175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9" name="Freeform 16">
              <a:extLst>
                <a:ext uri="{FF2B5EF4-FFF2-40B4-BE49-F238E27FC236}">
                  <a16:creationId xmlns:a16="http://schemas.microsoft.com/office/drawing/2014/main" id="{4876FBCA-0D51-4B33-9375-D3F71918F7FC}"/>
                </a:ext>
              </a:extLst>
            </p:cNvPr>
            <p:cNvSpPr>
              <a:spLocks noEditPoints="1"/>
            </p:cNvSpPr>
            <p:nvPr userDrawn="1"/>
          </p:nvSpPr>
          <p:spPr bwMode="auto">
            <a:xfrm>
              <a:off x="415566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0" name="Freeform 16">
              <a:extLst>
                <a:ext uri="{FF2B5EF4-FFF2-40B4-BE49-F238E27FC236}">
                  <a16:creationId xmlns:a16="http://schemas.microsoft.com/office/drawing/2014/main" id="{B025D520-F3BC-4D3B-BF86-05B537F2482B}"/>
                </a:ext>
              </a:extLst>
            </p:cNvPr>
            <p:cNvSpPr>
              <a:spLocks noEditPoints="1"/>
            </p:cNvSpPr>
            <p:nvPr userDrawn="1"/>
          </p:nvSpPr>
          <p:spPr bwMode="auto">
            <a:xfrm>
              <a:off x="450956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1" name="Freeform 16">
              <a:extLst>
                <a:ext uri="{FF2B5EF4-FFF2-40B4-BE49-F238E27FC236}">
                  <a16:creationId xmlns:a16="http://schemas.microsoft.com/office/drawing/2014/main" id="{24765AAF-1343-40B6-9F77-11BC4F9E47DC}"/>
                </a:ext>
              </a:extLst>
            </p:cNvPr>
            <p:cNvSpPr>
              <a:spLocks noEditPoints="1"/>
            </p:cNvSpPr>
            <p:nvPr userDrawn="1"/>
          </p:nvSpPr>
          <p:spPr bwMode="auto">
            <a:xfrm>
              <a:off x="486347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2" name="Freeform 16">
              <a:extLst>
                <a:ext uri="{FF2B5EF4-FFF2-40B4-BE49-F238E27FC236}">
                  <a16:creationId xmlns:a16="http://schemas.microsoft.com/office/drawing/2014/main" id="{CAE5A3F7-0924-495D-8844-A0BFFEA3F5A6}"/>
                </a:ext>
              </a:extLst>
            </p:cNvPr>
            <p:cNvSpPr>
              <a:spLocks noEditPoints="1"/>
            </p:cNvSpPr>
            <p:nvPr userDrawn="1"/>
          </p:nvSpPr>
          <p:spPr bwMode="auto">
            <a:xfrm>
              <a:off x="521737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3" name="Freeform 16">
              <a:extLst>
                <a:ext uri="{FF2B5EF4-FFF2-40B4-BE49-F238E27FC236}">
                  <a16:creationId xmlns:a16="http://schemas.microsoft.com/office/drawing/2014/main" id="{CFDA1116-035D-4E54-AFBB-4D27A956C253}"/>
                </a:ext>
              </a:extLst>
            </p:cNvPr>
            <p:cNvSpPr>
              <a:spLocks noEditPoints="1"/>
            </p:cNvSpPr>
            <p:nvPr userDrawn="1"/>
          </p:nvSpPr>
          <p:spPr bwMode="auto">
            <a:xfrm>
              <a:off x="557128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4" name="Freeform 16">
              <a:extLst>
                <a:ext uri="{FF2B5EF4-FFF2-40B4-BE49-F238E27FC236}">
                  <a16:creationId xmlns:a16="http://schemas.microsoft.com/office/drawing/2014/main" id="{5F363A19-6283-48F8-85FA-6B7CCCB51846}"/>
                </a:ext>
              </a:extLst>
            </p:cNvPr>
            <p:cNvSpPr>
              <a:spLocks noEditPoints="1"/>
            </p:cNvSpPr>
            <p:nvPr userDrawn="1"/>
          </p:nvSpPr>
          <p:spPr bwMode="auto">
            <a:xfrm>
              <a:off x="592519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5" name="Freeform 16">
              <a:extLst>
                <a:ext uri="{FF2B5EF4-FFF2-40B4-BE49-F238E27FC236}">
                  <a16:creationId xmlns:a16="http://schemas.microsoft.com/office/drawing/2014/main" id="{2A698C8C-4D32-4D3F-9F80-BEC6A13B8458}"/>
                </a:ext>
              </a:extLst>
            </p:cNvPr>
            <p:cNvSpPr>
              <a:spLocks noEditPoints="1"/>
            </p:cNvSpPr>
            <p:nvPr userDrawn="1"/>
          </p:nvSpPr>
          <p:spPr bwMode="auto">
            <a:xfrm>
              <a:off x="627909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6" name="Freeform 16">
              <a:extLst>
                <a:ext uri="{FF2B5EF4-FFF2-40B4-BE49-F238E27FC236}">
                  <a16:creationId xmlns:a16="http://schemas.microsoft.com/office/drawing/2014/main" id="{4570646F-A2EF-470F-BE69-65F48D8F63F9}"/>
                </a:ext>
              </a:extLst>
            </p:cNvPr>
            <p:cNvSpPr>
              <a:spLocks noEditPoints="1"/>
            </p:cNvSpPr>
            <p:nvPr userDrawn="1"/>
          </p:nvSpPr>
          <p:spPr bwMode="auto">
            <a:xfrm>
              <a:off x="663300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7" name="Freeform 16">
              <a:extLst>
                <a:ext uri="{FF2B5EF4-FFF2-40B4-BE49-F238E27FC236}">
                  <a16:creationId xmlns:a16="http://schemas.microsoft.com/office/drawing/2014/main" id="{6076E36D-73D2-4127-BE4A-21CD4864C9DA}"/>
                </a:ext>
              </a:extLst>
            </p:cNvPr>
            <p:cNvSpPr>
              <a:spLocks noEditPoints="1"/>
            </p:cNvSpPr>
            <p:nvPr userDrawn="1"/>
          </p:nvSpPr>
          <p:spPr bwMode="auto">
            <a:xfrm>
              <a:off x="698690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8" name="Freeform 16">
              <a:extLst>
                <a:ext uri="{FF2B5EF4-FFF2-40B4-BE49-F238E27FC236}">
                  <a16:creationId xmlns:a16="http://schemas.microsoft.com/office/drawing/2014/main" id="{7C8BE7DC-9C93-4AE4-849A-1438EF43DADA}"/>
                </a:ext>
              </a:extLst>
            </p:cNvPr>
            <p:cNvSpPr>
              <a:spLocks noEditPoints="1"/>
            </p:cNvSpPr>
            <p:nvPr userDrawn="1"/>
          </p:nvSpPr>
          <p:spPr bwMode="auto">
            <a:xfrm>
              <a:off x="734081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9" name="Freeform 16">
              <a:extLst>
                <a:ext uri="{FF2B5EF4-FFF2-40B4-BE49-F238E27FC236}">
                  <a16:creationId xmlns:a16="http://schemas.microsoft.com/office/drawing/2014/main" id="{7A7E7F5E-396F-402D-87C2-4ECEE23A833E}"/>
                </a:ext>
              </a:extLst>
            </p:cNvPr>
            <p:cNvSpPr>
              <a:spLocks noEditPoints="1"/>
            </p:cNvSpPr>
            <p:nvPr userDrawn="1"/>
          </p:nvSpPr>
          <p:spPr bwMode="auto">
            <a:xfrm>
              <a:off x="769472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0" name="Freeform 16">
              <a:extLst>
                <a:ext uri="{FF2B5EF4-FFF2-40B4-BE49-F238E27FC236}">
                  <a16:creationId xmlns:a16="http://schemas.microsoft.com/office/drawing/2014/main" id="{97EC6D43-68CC-4F32-BFB8-1B15CFBD5927}"/>
                </a:ext>
              </a:extLst>
            </p:cNvPr>
            <p:cNvSpPr>
              <a:spLocks noEditPoints="1"/>
            </p:cNvSpPr>
            <p:nvPr userDrawn="1"/>
          </p:nvSpPr>
          <p:spPr bwMode="auto">
            <a:xfrm>
              <a:off x="804862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1" name="Freeform 16">
              <a:extLst>
                <a:ext uri="{FF2B5EF4-FFF2-40B4-BE49-F238E27FC236}">
                  <a16:creationId xmlns:a16="http://schemas.microsoft.com/office/drawing/2014/main" id="{AA1D0C14-2069-4DE9-A088-6C76A61F20B1}"/>
                </a:ext>
              </a:extLst>
            </p:cNvPr>
            <p:cNvSpPr>
              <a:spLocks noEditPoints="1"/>
            </p:cNvSpPr>
            <p:nvPr userDrawn="1"/>
          </p:nvSpPr>
          <p:spPr bwMode="auto">
            <a:xfrm>
              <a:off x="840253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2" name="Freeform 16">
              <a:extLst>
                <a:ext uri="{FF2B5EF4-FFF2-40B4-BE49-F238E27FC236}">
                  <a16:creationId xmlns:a16="http://schemas.microsoft.com/office/drawing/2014/main" id="{72C3829D-1796-4F37-B8F1-5C9A26E28C99}"/>
                </a:ext>
              </a:extLst>
            </p:cNvPr>
            <p:cNvSpPr>
              <a:spLocks noEditPoints="1"/>
            </p:cNvSpPr>
            <p:nvPr userDrawn="1"/>
          </p:nvSpPr>
          <p:spPr bwMode="auto">
            <a:xfrm>
              <a:off x="875643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3" name="Freeform 16">
              <a:extLst>
                <a:ext uri="{FF2B5EF4-FFF2-40B4-BE49-F238E27FC236}">
                  <a16:creationId xmlns:a16="http://schemas.microsoft.com/office/drawing/2014/main" id="{F74CEB28-F72C-46BF-955A-1DFBE9110A11}"/>
                </a:ext>
              </a:extLst>
            </p:cNvPr>
            <p:cNvSpPr>
              <a:spLocks noEditPoints="1"/>
            </p:cNvSpPr>
            <p:nvPr userDrawn="1"/>
          </p:nvSpPr>
          <p:spPr bwMode="auto">
            <a:xfrm>
              <a:off x="911034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4" name="Freeform 16">
              <a:extLst>
                <a:ext uri="{FF2B5EF4-FFF2-40B4-BE49-F238E27FC236}">
                  <a16:creationId xmlns:a16="http://schemas.microsoft.com/office/drawing/2014/main" id="{7052B90E-88FE-46F1-B64B-F574689D491B}"/>
                </a:ext>
              </a:extLst>
            </p:cNvPr>
            <p:cNvSpPr>
              <a:spLocks noEditPoints="1"/>
            </p:cNvSpPr>
            <p:nvPr userDrawn="1"/>
          </p:nvSpPr>
          <p:spPr bwMode="auto">
            <a:xfrm>
              <a:off x="946425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5" name="Freeform 16">
              <a:extLst>
                <a:ext uri="{FF2B5EF4-FFF2-40B4-BE49-F238E27FC236}">
                  <a16:creationId xmlns:a16="http://schemas.microsoft.com/office/drawing/2014/main" id="{F8F128E0-3AD1-4260-A7E5-19E8751009D9}"/>
                </a:ext>
              </a:extLst>
            </p:cNvPr>
            <p:cNvSpPr>
              <a:spLocks noEditPoints="1"/>
            </p:cNvSpPr>
            <p:nvPr userDrawn="1"/>
          </p:nvSpPr>
          <p:spPr bwMode="auto">
            <a:xfrm>
              <a:off x="981815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6" name="Freeform 16">
              <a:extLst>
                <a:ext uri="{FF2B5EF4-FFF2-40B4-BE49-F238E27FC236}">
                  <a16:creationId xmlns:a16="http://schemas.microsoft.com/office/drawing/2014/main" id="{969B39FA-8605-4E46-98D4-7C699D24F4C4}"/>
                </a:ext>
              </a:extLst>
            </p:cNvPr>
            <p:cNvSpPr>
              <a:spLocks noEditPoints="1"/>
            </p:cNvSpPr>
            <p:nvPr userDrawn="1"/>
          </p:nvSpPr>
          <p:spPr bwMode="auto">
            <a:xfrm>
              <a:off x="1017206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7" name="Freeform 16">
              <a:extLst>
                <a:ext uri="{FF2B5EF4-FFF2-40B4-BE49-F238E27FC236}">
                  <a16:creationId xmlns:a16="http://schemas.microsoft.com/office/drawing/2014/main" id="{DD141AA4-FDDD-4DF1-A51F-34017775CB16}"/>
                </a:ext>
              </a:extLst>
            </p:cNvPr>
            <p:cNvSpPr>
              <a:spLocks noEditPoints="1"/>
            </p:cNvSpPr>
            <p:nvPr userDrawn="1"/>
          </p:nvSpPr>
          <p:spPr bwMode="auto">
            <a:xfrm>
              <a:off x="1052596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8" name="Freeform 16">
              <a:extLst>
                <a:ext uri="{FF2B5EF4-FFF2-40B4-BE49-F238E27FC236}">
                  <a16:creationId xmlns:a16="http://schemas.microsoft.com/office/drawing/2014/main" id="{855CBA53-E52B-4687-96C6-EBA404B23D4F}"/>
                </a:ext>
              </a:extLst>
            </p:cNvPr>
            <p:cNvSpPr>
              <a:spLocks noEditPoints="1"/>
            </p:cNvSpPr>
            <p:nvPr userDrawn="1"/>
          </p:nvSpPr>
          <p:spPr bwMode="auto">
            <a:xfrm>
              <a:off x="10879862"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9" name="Freeform 16">
              <a:extLst>
                <a:ext uri="{FF2B5EF4-FFF2-40B4-BE49-F238E27FC236}">
                  <a16:creationId xmlns:a16="http://schemas.microsoft.com/office/drawing/2014/main" id="{BA45AD96-F5AF-4075-86DE-27366EF2792C}"/>
                </a:ext>
              </a:extLst>
            </p:cNvPr>
            <p:cNvSpPr>
              <a:spLocks noEditPoints="1"/>
            </p:cNvSpPr>
            <p:nvPr userDrawn="1"/>
          </p:nvSpPr>
          <p:spPr bwMode="auto">
            <a:xfrm>
              <a:off x="-9121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0" name="Freeform 16">
              <a:extLst>
                <a:ext uri="{FF2B5EF4-FFF2-40B4-BE49-F238E27FC236}">
                  <a16:creationId xmlns:a16="http://schemas.microsoft.com/office/drawing/2014/main" id="{BB34F054-D296-4BA7-A495-E174D9BE84D6}"/>
                </a:ext>
              </a:extLst>
            </p:cNvPr>
            <p:cNvSpPr>
              <a:spLocks noEditPoints="1"/>
            </p:cNvSpPr>
            <p:nvPr userDrawn="1"/>
          </p:nvSpPr>
          <p:spPr bwMode="auto">
            <a:xfrm>
              <a:off x="26269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1" name="Freeform 16">
              <a:extLst>
                <a:ext uri="{FF2B5EF4-FFF2-40B4-BE49-F238E27FC236}">
                  <a16:creationId xmlns:a16="http://schemas.microsoft.com/office/drawing/2014/main" id="{F429DE27-C226-4AA5-9816-E6376A4E2A9C}"/>
                </a:ext>
              </a:extLst>
            </p:cNvPr>
            <p:cNvSpPr>
              <a:spLocks noEditPoints="1"/>
            </p:cNvSpPr>
            <p:nvPr userDrawn="1"/>
          </p:nvSpPr>
          <p:spPr bwMode="auto">
            <a:xfrm>
              <a:off x="61660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2" name="Freeform 16">
              <a:extLst>
                <a:ext uri="{FF2B5EF4-FFF2-40B4-BE49-F238E27FC236}">
                  <a16:creationId xmlns:a16="http://schemas.microsoft.com/office/drawing/2014/main" id="{EE6506CD-9CC1-4BC6-BC32-DFD6FB136AF1}"/>
                </a:ext>
              </a:extLst>
            </p:cNvPr>
            <p:cNvSpPr>
              <a:spLocks noEditPoints="1"/>
            </p:cNvSpPr>
            <p:nvPr userDrawn="1"/>
          </p:nvSpPr>
          <p:spPr bwMode="auto">
            <a:xfrm>
              <a:off x="97050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3" name="Freeform 16">
              <a:extLst>
                <a:ext uri="{FF2B5EF4-FFF2-40B4-BE49-F238E27FC236}">
                  <a16:creationId xmlns:a16="http://schemas.microsoft.com/office/drawing/2014/main" id="{B3A7E91D-34EB-4744-A1A0-13EC637748C3}"/>
                </a:ext>
              </a:extLst>
            </p:cNvPr>
            <p:cNvSpPr>
              <a:spLocks noEditPoints="1"/>
            </p:cNvSpPr>
            <p:nvPr userDrawn="1"/>
          </p:nvSpPr>
          <p:spPr bwMode="auto">
            <a:xfrm>
              <a:off x="132441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4" name="Freeform 16">
              <a:extLst>
                <a:ext uri="{FF2B5EF4-FFF2-40B4-BE49-F238E27FC236}">
                  <a16:creationId xmlns:a16="http://schemas.microsoft.com/office/drawing/2014/main" id="{65A23728-E731-4707-AC6B-35FB937AE7A4}"/>
                </a:ext>
              </a:extLst>
            </p:cNvPr>
            <p:cNvSpPr>
              <a:spLocks noEditPoints="1"/>
            </p:cNvSpPr>
            <p:nvPr userDrawn="1"/>
          </p:nvSpPr>
          <p:spPr bwMode="auto">
            <a:xfrm>
              <a:off x="167831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5" name="Freeform 16">
              <a:extLst>
                <a:ext uri="{FF2B5EF4-FFF2-40B4-BE49-F238E27FC236}">
                  <a16:creationId xmlns:a16="http://schemas.microsoft.com/office/drawing/2014/main" id="{D8983A2E-8721-4A78-B55C-FD0940B28E97}"/>
                </a:ext>
              </a:extLst>
            </p:cNvPr>
            <p:cNvSpPr>
              <a:spLocks noEditPoints="1"/>
            </p:cNvSpPr>
            <p:nvPr userDrawn="1"/>
          </p:nvSpPr>
          <p:spPr bwMode="auto">
            <a:xfrm>
              <a:off x="203222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6" name="Freeform 16">
              <a:extLst>
                <a:ext uri="{FF2B5EF4-FFF2-40B4-BE49-F238E27FC236}">
                  <a16:creationId xmlns:a16="http://schemas.microsoft.com/office/drawing/2014/main" id="{FD4BBBB1-537D-4BF3-9BCC-DB166F1B91EF}"/>
                </a:ext>
              </a:extLst>
            </p:cNvPr>
            <p:cNvSpPr>
              <a:spLocks noEditPoints="1"/>
            </p:cNvSpPr>
            <p:nvPr userDrawn="1"/>
          </p:nvSpPr>
          <p:spPr bwMode="auto">
            <a:xfrm>
              <a:off x="238613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7" name="Freeform 16">
              <a:extLst>
                <a:ext uri="{FF2B5EF4-FFF2-40B4-BE49-F238E27FC236}">
                  <a16:creationId xmlns:a16="http://schemas.microsoft.com/office/drawing/2014/main" id="{AB55ADFF-1418-463B-9F69-0448C6BC5598}"/>
                </a:ext>
              </a:extLst>
            </p:cNvPr>
            <p:cNvSpPr>
              <a:spLocks noEditPoints="1"/>
            </p:cNvSpPr>
            <p:nvPr userDrawn="1"/>
          </p:nvSpPr>
          <p:spPr bwMode="auto">
            <a:xfrm>
              <a:off x="274003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8" name="Freeform 16">
              <a:extLst>
                <a:ext uri="{FF2B5EF4-FFF2-40B4-BE49-F238E27FC236}">
                  <a16:creationId xmlns:a16="http://schemas.microsoft.com/office/drawing/2014/main" id="{7DB31205-26C8-4B40-84B2-A21E042869C4}"/>
                </a:ext>
              </a:extLst>
            </p:cNvPr>
            <p:cNvSpPr>
              <a:spLocks noEditPoints="1"/>
            </p:cNvSpPr>
            <p:nvPr userDrawn="1"/>
          </p:nvSpPr>
          <p:spPr bwMode="auto">
            <a:xfrm>
              <a:off x="309394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9" name="Freeform 16">
              <a:extLst>
                <a:ext uri="{FF2B5EF4-FFF2-40B4-BE49-F238E27FC236}">
                  <a16:creationId xmlns:a16="http://schemas.microsoft.com/office/drawing/2014/main" id="{A55615A4-EA9A-41B6-9F9B-5608693927A9}"/>
                </a:ext>
              </a:extLst>
            </p:cNvPr>
            <p:cNvSpPr>
              <a:spLocks noEditPoints="1"/>
            </p:cNvSpPr>
            <p:nvPr userDrawn="1"/>
          </p:nvSpPr>
          <p:spPr bwMode="auto">
            <a:xfrm>
              <a:off x="344784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0" name="Freeform 16">
              <a:extLst>
                <a:ext uri="{FF2B5EF4-FFF2-40B4-BE49-F238E27FC236}">
                  <a16:creationId xmlns:a16="http://schemas.microsoft.com/office/drawing/2014/main" id="{A66AFF9B-47A8-431E-A764-E6AFD677715E}"/>
                </a:ext>
              </a:extLst>
            </p:cNvPr>
            <p:cNvSpPr>
              <a:spLocks noEditPoints="1"/>
            </p:cNvSpPr>
            <p:nvPr userDrawn="1"/>
          </p:nvSpPr>
          <p:spPr bwMode="auto">
            <a:xfrm>
              <a:off x="380175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1" name="Freeform 16">
              <a:extLst>
                <a:ext uri="{FF2B5EF4-FFF2-40B4-BE49-F238E27FC236}">
                  <a16:creationId xmlns:a16="http://schemas.microsoft.com/office/drawing/2014/main" id="{BB50F388-4C4F-4B03-AD18-01111D1C59A1}"/>
                </a:ext>
              </a:extLst>
            </p:cNvPr>
            <p:cNvSpPr>
              <a:spLocks noEditPoints="1"/>
            </p:cNvSpPr>
            <p:nvPr userDrawn="1"/>
          </p:nvSpPr>
          <p:spPr bwMode="auto">
            <a:xfrm>
              <a:off x="415566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2" name="Freeform 16">
              <a:extLst>
                <a:ext uri="{FF2B5EF4-FFF2-40B4-BE49-F238E27FC236}">
                  <a16:creationId xmlns:a16="http://schemas.microsoft.com/office/drawing/2014/main" id="{CF3FB584-0B0E-423F-925C-1180324EBD34}"/>
                </a:ext>
              </a:extLst>
            </p:cNvPr>
            <p:cNvSpPr>
              <a:spLocks noEditPoints="1"/>
            </p:cNvSpPr>
            <p:nvPr userDrawn="1"/>
          </p:nvSpPr>
          <p:spPr bwMode="auto">
            <a:xfrm>
              <a:off x="450956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3" name="Freeform 16">
              <a:extLst>
                <a:ext uri="{FF2B5EF4-FFF2-40B4-BE49-F238E27FC236}">
                  <a16:creationId xmlns:a16="http://schemas.microsoft.com/office/drawing/2014/main" id="{ED4EC88C-3F33-4DC1-85B0-07C4415BBD45}"/>
                </a:ext>
              </a:extLst>
            </p:cNvPr>
            <p:cNvSpPr>
              <a:spLocks noEditPoints="1"/>
            </p:cNvSpPr>
            <p:nvPr userDrawn="1"/>
          </p:nvSpPr>
          <p:spPr bwMode="auto">
            <a:xfrm>
              <a:off x="486347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4" name="Freeform 16">
              <a:extLst>
                <a:ext uri="{FF2B5EF4-FFF2-40B4-BE49-F238E27FC236}">
                  <a16:creationId xmlns:a16="http://schemas.microsoft.com/office/drawing/2014/main" id="{1C4B329A-FB4F-44FB-B230-B1047E59B394}"/>
                </a:ext>
              </a:extLst>
            </p:cNvPr>
            <p:cNvSpPr>
              <a:spLocks noEditPoints="1"/>
            </p:cNvSpPr>
            <p:nvPr userDrawn="1"/>
          </p:nvSpPr>
          <p:spPr bwMode="auto">
            <a:xfrm>
              <a:off x="521737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5" name="Freeform 16">
              <a:extLst>
                <a:ext uri="{FF2B5EF4-FFF2-40B4-BE49-F238E27FC236}">
                  <a16:creationId xmlns:a16="http://schemas.microsoft.com/office/drawing/2014/main" id="{BE396084-F429-410A-AF78-35CDD96AF6BE}"/>
                </a:ext>
              </a:extLst>
            </p:cNvPr>
            <p:cNvSpPr>
              <a:spLocks noEditPoints="1"/>
            </p:cNvSpPr>
            <p:nvPr userDrawn="1"/>
          </p:nvSpPr>
          <p:spPr bwMode="auto">
            <a:xfrm>
              <a:off x="557128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6" name="Freeform 16">
              <a:extLst>
                <a:ext uri="{FF2B5EF4-FFF2-40B4-BE49-F238E27FC236}">
                  <a16:creationId xmlns:a16="http://schemas.microsoft.com/office/drawing/2014/main" id="{6F0A9973-4361-4CB5-876A-37B001931E15}"/>
                </a:ext>
              </a:extLst>
            </p:cNvPr>
            <p:cNvSpPr>
              <a:spLocks noEditPoints="1"/>
            </p:cNvSpPr>
            <p:nvPr userDrawn="1"/>
          </p:nvSpPr>
          <p:spPr bwMode="auto">
            <a:xfrm>
              <a:off x="592519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7" name="Freeform 16">
              <a:extLst>
                <a:ext uri="{FF2B5EF4-FFF2-40B4-BE49-F238E27FC236}">
                  <a16:creationId xmlns:a16="http://schemas.microsoft.com/office/drawing/2014/main" id="{1F716BE4-ED9D-4AFC-8882-00791784384A}"/>
                </a:ext>
              </a:extLst>
            </p:cNvPr>
            <p:cNvSpPr>
              <a:spLocks noEditPoints="1"/>
            </p:cNvSpPr>
            <p:nvPr userDrawn="1"/>
          </p:nvSpPr>
          <p:spPr bwMode="auto">
            <a:xfrm>
              <a:off x="627909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8" name="Freeform 16">
              <a:extLst>
                <a:ext uri="{FF2B5EF4-FFF2-40B4-BE49-F238E27FC236}">
                  <a16:creationId xmlns:a16="http://schemas.microsoft.com/office/drawing/2014/main" id="{A3188B9A-07AD-4D67-9017-92061B138A3F}"/>
                </a:ext>
              </a:extLst>
            </p:cNvPr>
            <p:cNvSpPr>
              <a:spLocks noEditPoints="1"/>
            </p:cNvSpPr>
            <p:nvPr userDrawn="1"/>
          </p:nvSpPr>
          <p:spPr bwMode="auto">
            <a:xfrm>
              <a:off x="663300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9" name="Freeform 16">
              <a:extLst>
                <a:ext uri="{FF2B5EF4-FFF2-40B4-BE49-F238E27FC236}">
                  <a16:creationId xmlns:a16="http://schemas.microsoft.com/office/drawing/2014/main" id="{DE8AD78A-ABB9-4B8E-A0F9-F7CCA2E2EF8F}"/>
                </a:ext>
              </a:extLst>
            </p:cNvPr>
            <p:cNvSpPr>
              <a:spLocks noEditPoints="1"/>
            </p:cNvSpPr>
            <p:nvPr userDrawn="1"/>
          </p:nvSpPr>
          <p:spPr bwMode="auto">
            <a:xfrm>
              <a:off x="698690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0" name="Freeform 16">
              <a:extLst>
                <a:ext uri="{FF2B5EF4-FFF2-40B4-BE49-F238E27FC236}">
                  <a16:creationId xmlns:a16="http://schemas.microsoft.com/office/drawing/2014/main" id="{02865DC5-04F0-4328-8C93-50994C40E460}"/>
                </a:ext>
              </a:extLst>
            </p:cNvPr>
            <p:cNvSpPr>
              <a:spLocks noEditPoints="1"/>
            </p:cNvSpPr>
            <p:nvPr userDrawn="1"/>
          </p:nvSpPr>
          <p:spPr bwMode="auto">
            <a:xfrm>
              <a:off x="734081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1" name="Freeform 16">
              <a:extLst>
                <a:ext uri="{FF2B5EF4-FFF2-40B4-BE49-F238E27FC236}">
                  <a16:creationId xmlns:a16="http://schemas.microsoft.com/office/drawing/2014/main" id="{541DB8F0-C031-42C1-A57D-729DA2CFF352}"/>
                </a:ext>
              </a:extLst>
            </p:cNvPr>
            <p:cNvSpPr>
              <a:spLocks noEditPoints="1"/>
            </p:cNvSpPr>
            <p:nvPr userDrawn="1"/>
          </p:nvSpPr>
          <p:spPr bwMode="auto">
            <a:xfrm>
              <a:off x="769472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2" name="Freeform 16">
              <a:extLst>
                <a:ext uri="{FF2B5EF4-FFF2-40B4-BE49-F238E27FC236}">
                  <a16:creationId xmlns:a16="http://schemas.microsoft.com/office/drawing/2014/main" id="{E74F6813-CEDF-4C90-9515-18F2D2808D82}"/>
                </a:ext>
              </a:extLst>
            </p:cNvPr>
            <p:cNvSpPr>
              <a:spLocks noEditPoints="1"/>
            </p:cNvSpPr>
            <p:nvPr userDrawn="1"/>
          </p:nvSpPr>
          <p:spPr bwMode="auto">
            <a:xfrm>
              <a:off x="804862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3" name="Freeform 16">
              <a:extLst>
                <a:ext uri="{FF2B5EF4-FFF2-40B4-BE49-F238E27FC236}">
                  <a16:creationId xmlns:a16="http://schemas.microsoft.com/office/drawing/2014/main" id="{178439D5-98F9-4547-AA18-8F0D15FA5033}"/>
                </a:ext>
              </a:extLst>
            </p:cNvPr>
            <p:cNvSpPr>
              <a:spLocks noEditPoints="1"/>
            </p:cNvSpPr>
            <p:nvPr userDrawn="1"/>
          </p:nvSpPr>
          <p:spPr bwMode="auto">
            <a:xfrm>
              <a:off x="840253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4" name="Freeform 16">
              <a:extLst>
                <a:ext uri="{FF2B5EF4-FFF2-40B4-BE49-F238E27FC236}">
                  <a16:creationId xmlns:a16="http://schemas.microsoft.com/office/drawing/2014/main" id="{FF65ACCA-B29A-4B23-99DF-9E8988FE7762}"/>
                </a:ext>
              </a:extLst>
            </p:cNvPr>
            <p:cNvSpPr>
              <a:spLocks noEditPoints="1"/>
            </p:cNvSpPr>
            <p:nvPr userDrawn="1"/>
          </p:nvSpPr>
          <p:spPr bwMode="auto">
            <a:xfrm>
              <a:off x="875643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5" name="Freeform 16">
              <a:extLst>
                <a:ext uri="{FF2B5EF4-FFF2-40B4-BE49-F238E27FC236}">
                  <a16:creationId xmlns:a16="http://schemas.microsoft.com/office/drawing/2014/main" id="{08202144-2699-405E-B70E-10ACB625045A}"/>
                </a:ext>
              </a:extLst>
            </p:cNvPr>
            <p:cNvSpPr>
              <a:spLocks noEditPoints="1"/>
            </p:cNvSpPr>
            <p:nvPr userDrawn="1"/>
          </p:nvSpPr>
          <p:spPr bwMode="auto">
            <a:xfrm>
              <a:off x="911034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6" name="Freeform 16">
              <a:extLst>
                <a:ext uri="{FF2B5EF4-FFF2-40B4-BE49-F238E27FC236}">
                  <a16:creationId xmlns:a16="http://schemas.microsoft.com/office/drawing/2014/main" id="{8F59B94B-2422-4834-BD86-CFE3D8A53F90}"/>
                </a:ext>
              </a:extLst>
            </p:cNvPr>
            <p:cNvSpPr>
              <a:spLocks noEditPoints="1"/>
            </p:cNvSpPr>
            <p:nvPr userDrawn="1"/>
          </p:nvSpPr>
          <p:spPr bwMode="auto">
            <a:xfrm>
              <a:off x="946425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7" name="Freeform 16">
              <a:extLst>
                <a:ext uri="{FF2B5EF4-FFF2-40B4-BE49-F238E27FC236}">
                  <a16:creationId xmlns:a16="http://schemas.microsoft.com/office/drawing/2014/main" id="{C5893D12-2CAA-4072-80FB-D3E997100566}"/>
                </a:ext>
              </a:extLst>
            </p:cNvPr>
            <p:cNvSpPr>
              <a:spLocks noEditPoints="1"/>
            </p:cNvSpPr>
            <p:nvPr userDrawn="1"/>
          </p:nvSpPr>
          <p:spPr bwMode="auto">
            <a:xfrm>
              <a:off x="981815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8" name="Freeform 16">
              <a:extLst>
                <a:ext uri="{FF2B5EF4-FFF2-40B4-BE49-F238E27FC236}">
                  <a16:creationId xmlns:a16="http://schemas.microsoft.com/office/drawing/2014/main" id="{C5D33650-F7DF-4640-8624-E4A406586BE1}"/>
                </a:ext>
              </a:extLst>
            </p:cNvPr>
            <p:cNvSpPr>
              <a:spLocks noEditPoints="1"/>
            </p:cNvSpPr>
            <p:nvPr userDrawn="1"/>
          </p:nvSpPr>
          <p:spPr bwMode="auto">
            <a:xfrm>
              <a:off x="1017206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9" name="Freeform 16">
              <a:extLst>
                <a:ext uri="{FF2B5EF4-FFF2-40B4-BE49-F238E27FC236}">
                  <a16:creationId xmlns:a16="http://schemas.microsoft.com/office/drawing/2014/main" id="{D8E569D6-7F89-4731-A6B8-6AFEB4544E17}"/>
                </a:ext>
              </a:extLst>
            </p:cNvPr>
            <p:cNvSpPr>
              <a:spLocks noEditPoints="1"/>
            </p:cNvSpPr>
            <p:nvPr userDrawn="1"/>
          </p:nvSpPr>
          <p:spPr bwMode="auto">
            <a:xfrm>
              <a:off x="1052596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0" name="Freeform 16">
              <a:extLst>
                <a:ext uri="{FF2B5EF4-FFF2-40B4-BE49-F238E27FC236}">
                  <a16:creationId xmlns:a16="http://schemas.microsoft.com/office/drawing/2014/main" id="{80CEE136-CAF7-4993-84B3-67A0917C53FB}"/>
                </a:ext>
              </a:extLst>
            </p:cNvPr>
            <p:cNvSpPr>
              <a:spLocks noEditPoints="1"/>
            </p:cNvSpPr>
            <p:nvPr userDrawn="1"/>
          </p:nvSpPr>
          <p:spPr bwMode="auto">
            <a:xfrm>
              <a:off x="10879862"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1" name="Freeform 16">
              <a:extLst>
                <a:ext uri="{FF2B5EF4-FFF2-40B4-BE49-F238E27FC236}">
                  <a16:creationId xmlns:a16="http://schemas.microsoft.com/office/drawing/2014/main" id="{FFDB2B08-42EF-46F1-9397-9A855C1A24CA}"/>
                </a:ext>
              </a:extLst>
            </p:cNvPr>
            <p:cNvSpPr>
              <a:spLocks noEditPoints="1"/>
            </p:cNvSpPr>
            <p:nvPr userDrawn="1"/>
          </p:nvSpPr>
          <p:spPr bwMode="auto">
            <a:xfrm>
              <a:off x="-9121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2" name="Freeform 16">
              <a:extLst>
                <a:ext uri="{FF2B5EF4-FFF2-40B4-BE49-F238E27FC236}">
                  <a16:creationId xmlns:a16="http://schemas.microsoft.com/office/drawing/2014/main" id="{AB77A349-A09C-4B90-9A2C-EA856A8D86D5}"/>
                </a:ext>
              </a:extLst>
            </p:cNvPr>
            <p:cNvSpPr>
              <a:spLocks noEditPoints="1"/>
            </p:cNvSpPr>
            <p:nvPr userDrawn="1"/>
          </p:nvSpPr>
          <p:spPr bwMode="auto">
            <a:xfrm>
              <a:off x="26269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3" name="Freeform 16">
              <a:extLst>
                <a:ext uri="{FF2B5EF4-FFF2-40B4-BE49-F238E27FC236}">
                  <a16:creationId xmlns:a16="http://schemas.microsoft.com/office/drawing/2014/main" id="{48608721-EE4A-426A-91C2-C463004F9706}"/>
                </a:ext>
              </a:extLst>
            </p:cNvPr>
            <p:cNvSpPr>
              <a:spLocks noEditPoints="1"/>
            </p:cNvSpPr>
            <p:nvPr userDrawn="1"/>
          </p:nvSpPr>
          <p:spPr bwMode="auto">
            <a:xfrm>
              <a:off x="61660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4" name="Freeform 16">
              <a:extLst>
                <a:ext uri="{FF2B5EF4-FFF2-40B4-BE49-F238E27FC236}">
                  <a16:creationId xmlns:a16="http://schemas.microsoft.com/office/drawing/2014/main" id="{B927CE31-5623-45C2-9E5E-6EF014536534}"/>
                </a:ext>
              </a:extLst>
            </p:cNvPr>
            <p:cNvSpPr>
              <a:spLocks noEditPoints="1"/>
            </p:cNvSpPr>
            <p:nvPr userDrawn="1"/>
          </p:nvSpPr>
          <p:spPr bwMode="auto">
            <a:xfrm>
              <a:off x="97050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5" name="Freeform 16">
              <a:extLst>
                <a:ext uri="{FF2B5EF4-FFF2-40B4-BE49-F238E27FC236}">
                  <a16:creationId xmlns:a16="http://schemas.microsoft.com/office/drawing/2014/main" id="{664A9588-E7C2-4376-869E-12661D073ADF}"/>
                </a:ext>
              </a:extLst>
            </p:cNvPr>
            <p:cNvSpPr>
              <a:spLocks noEditPoints="1"/>
            </p:cNvSpPr>
            <p:nvPr userDrawn="1"/>
          </p:nvSpPr>
          <p:spPr bwMode="auto">
            <a:xfrm>
              <a:off x="132441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6" name="Freeform 16">
              <a:extLst>
                <a:ext uri="{FF2B5EF4-FFF2-40B4-BE49-F238E27FC236}">
                  <a16:creationId xmlns:a16="http://schemas.microsoft.com/office/drawing/2014/main" id="{C07EBDA9-99B9-4FEA-8E61-CF7766C803D2}"/>
                </a:ext>
              </a:extLst>
            </p:cNvPr>
            <p:cNvSpPr>
              <a:spLocks noEditPoints="1"/>
            </p:cNvSpPr>
            <p:nvPr userDrawn="1"/>
          </p:nvSpPr>
          <p:spPr bwMode="auto">
            <a:xfrm>
              <a:off x="167831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7" name="Freeform 16">
              <a:extLst>
                <a:ext uri="{FF2B5EF4-FFF2-40B4-BE49-F238E27FC236}">
                  <a16:creationId xmlns:a16="http://schemas.microsoft.com/office/drawing/2014/main" id="{E44A3FF9-F9CA-4868-B495-9C7AAE9DDF96}"/>
                </a:ext>
              </a:extLst>
            </p:cNvPr>
            <p:cNvSpPr>
              <a:spLocks noEditPoints="1"/>
            </p:cNvSpPr>
            <p:nvPr userDrawn="1"/>
          </p:nvSpPr>
          <p:spPr bwMode="auto">
            <a:xfrm>
              <a:off x="203222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8" name="Freeform 16">
              <a:extLst>
                <a:ext uri="{FF2B5EF4-FFF2-40B4-BE49-F238E27FC236}">
                  <a16:creationId xmlns:a16="http://schemas.microsoft.com/office/drawing/2014/main" id="{CCF5D671-0529-4209-8A7C-1149C280118B}"/>
                </a:ext>
              </a:extLst>
            </p:cNvPr>
            <p:cNvSpPr>
              <a:spLocks noEditPoints="1"/>
            </p:cNvSpPr>
            <p:nvPr userDrawn="1"/>
          </p:nvSpPr>
          <p:spPr bwMode="auto">
            <a:xfrm>
              <a:off x="238613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9" name="Freeform 16">
              <a:extLst>
                <a:ext uri="{FF2B5EF4-FFF2-40B4-BE49-F238E27FC236}">
                  <a16:creationId xmlns:a16="http://schemas.microsoft.com/office/drawing/2014/main" id="{DCA290DC-6B1F-40EB-A9F0-F96F5851B398}"/>
                </a:ext>
              </a:extLst>
            </p:cNvPr>
            <p:cNvSpPr>
              <a:spLocks noEditPoints="1"/>
            </p:cNvSpPr>
            <p:nvPr userDrawn="1"/>
          </p:nvSpPr>
          <p:spPr bwMode="auto">
            <a:xfrm>
              <a:off x="274003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0" name="Freeform 16">
              <a:extLst>
                <a:ext uri="{FF2B5EF4-FFF2-40B4-BE49-F238E27FC236}">
                  <a16:creationId xmlns:a16="http://schemas.microsoft.com/office/drawing/2014/main" id="{36C813C9-8C14-4372-801A-DBB3E037EEFE}"/>
                </a:ext>
              </a:extLst>
            </p:cNvPr>
            <p:cNvSpPr>
              <a:spLocks noEditPoints="1"/>
            </p:cNvSpPr>
            <p:nvPr userDrawn="1"/>
          </p:nvSpPr>
          <p:spPr bwMode="auto">
            <a:xfrm>
              <a:off x="309394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1" name="Freeform 16">
              <a:extLst>
                <a:ext uri="{FF2B5EF4-FFF2-40B4-BE49-F238E27FC236}">
                  <a16:creationId xmlns:a16="http://schemas.microsoft.com/office/drawing/2014/main" id="{F253EC72-B338-4BBF-9042-C191E60067EF}"/>
                </a:ext>
              </a:extLst>
            </p:cNvPr>
            <p:cNvSpPr>
              <a:spLocks noEditPoints="1"/>
            </p:cNvSpPr>
            <p:nvPr userDrawn="1"/>
          </p:nvSpPr>
          <p:spPr bwMode="auto">
            <a:xfrm>
              <a:off x="344784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2" name="Freeform 16">
              <a:extLst>
                <a:ext uri="{FF2B5EF4-FFF2-40B4-BE49-F238E27FC236}">
                  <a16:creationId xmlns:a16="http://schemas.microsoft.com/office/drawing/2014/main" id="{7B28B5DF-2DA6-4E8F-817A-C1902DCD4552}"/>
                </a:ext>
              </a:extLst>
            </p:cNvPr>
            <p:cNvSpPr>
              <a:spLocks noEditPoints="1"/>
            </p:cNvSpPr>
            <p:nvPr userDrawn="1"/>
          </p:nvSpPr>
          <p:spPr bwMode="auto">
            <a:xfrm>
              <a:off x="380175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3" name="Freeform 16">
              <a:extLst>
                <a:ext uri="{FF2B5EF4-FFF2-40B4-BE49-F238E27FC236}">
                  <a16:creationId xmlns:a16="http://schemas.microsoft.com/office/drawing/2014/main" id="{09D7394F-F75D-4FED-8923-575F140FA2B8}"/>
                </a:ext>
              </a:extLst>
            </p:cNvPr>
            <p:cNvSpPr>
              <a:spLocks noEditPoints="1"/>
            </p:cNvSpPr>
            <p:nvPr userDrawn="1"/>
          </p:nvSpPr>
          <p:spPr bwMode="auto">
            <a:xfrm>
              <a:off x="415566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4" name="Freeform 16">
              <a:extLst>
                <a:ext uri="{FF2B5EF4-FFF2-40B4-BE49-F238E27FC236}">
                  <a16:creationId xmlns:a16="http://schemas.microsoft.com/office/drawing/2014/main" id="{F172134A-6C32-4752-97D8-E661E6A26310}"/>
                </a:ext>
              </a:extLst>
            </p:cNvPr>
            <p:cNvSpPr>
              <a:spLocks noEditPoints="1"/>
            </p:cNvSpPr>
            <p:nvPr userDrawn="1"/>
          </p:nvSpPr>
          <p:spPr bwMode="auto">
            <a:xfrm>
              <a:off x="450956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5" name="Freeform 16">
              <a:extLst>
                <a:ext uri="{FF2B5EF4-FFF2-40B4-BE49-F238E27FC236}">
                  <a16:creationId xmlns:a16="http://schemas.microsoft.com/office/drawing/2014/main" id="{6CAB8EBC-D1A2-4B27-9297-ADFA1B5C1AF7}"/>
                </a:ext>
              </a:extLst>
            </p:cNvPr>
            <p:cNvSpPr>
              <a:spLocks noEditPoints="1"/>
            </p:cNvSpPr>
            <p:nvPr userDrawn="1"/>
          </p:nvSpPr>
          <p:spPr bwMode="auto">
            <a:xfrm>
              <a:off x="486347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6" name="Freeform 16">
              <a:extLst>
                <a:ext uri="{FF2B5EF4-FFF2-40B4-BE49-F238E27FC236}">
                  <a16:creationId xmlns:a16="http://schemas.microsoft.com/office/drawing/2014/main" id="{6E5A44D5-4DED-4075-8C18-C4EE1E61AB39}"/>
                </a:ext>
              </a:extLst>
            </p:cNvPr>
            <p:cNvSpPr>
              <a:spLocks noEditPoints="1"/>
            </p:cNvSpPr>
            <p:nvPr userDrawn="1"/>
          </p:nvSpPr>
          <p:spPr bwMode="auto">
            <a:xfrm>
              <a:off x="521737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7" name="Freeform 16">
              <a:extLst>
                <a:ext uri="{FF2B5EF4-FFF2-40B4-BE49-F238E27FC236}">
                  <a16:creationId xmlns:a16="http://schemas.microsoft.com/office/drawing/2014/main" id="{47E67357-8F43-4716-AF36-C4D3FAD5776D}"/>
                </a:ext>
              </a:extLst>
            </p:cNvPr>
            <p:cNvSpPr>
              <a:spLocks noEditPoints="1"/>
            </p:cNvSpPr>
            <p:nvPr userDrawn="1"/>
          </p:nvSpPr>
          <p:spPr bwMode="auto">
            <a:xfrm>
              <a:off x="557128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8" name="Freeform 16">
              <a:extLst>
                <a:ext uri="{FF2B5EF4-FFF2-40B4-BE49-F238E27FC236}">
                  <a16:creationId xmlns:a16="http://schemas.microsoft.com/office/drawing/2014/main" id="{CDB9D3D1-A9FF-4CC6-B6AD-51D73FCAE1D4}"/>
                </a:ext>
              </a:extLst>
            </p:cNvPr>
            <p:cNvSpPr>
              <a:spLocks noEditPoints="1"/>
            </p:cNvSpPr>
            <p:nvPr userDrawn="1"/>
          </p:nvSpPr>
          <p:spPr bwMode="auto">
            <a:xfrm>
              <a:off x="592519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9" name="Freeform 16">
              <a:extLst>
                <a:ext uri="{FF2B5EF4-FFF2-40B4-BE49-F238E27FC236}">
                  <a16:creationId xmlns:a16="http://schemas.microsoft.com/office/drawing/2014/main" id="{B1C55A0F-DE6D-4BE9-B90E-685770171078}"/>
                </a:ext>
              </a:extLst>
            </p:cNvPr>
            <p:cNvSpPr>
              <a:spLocks noEditPoints="1"/>
            </p:cNvSpPr>
            <p:nvPr userDrawn="1"/>
          </p:nvSpPr>
          <p:spPr bwMode="auto">
            <a:xfrm>
              <a:off x="627909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0" name="Freeform 16">
              <a:extLst>
                <a:ext uri="{FF2B5EF4-FFF2-40B4-BE49-F238E27FC236}">
                  <a16:creationId xmlns:a16="http://schemas.microsoft.com/office/drawing/2014/main" id="{6627EE65-8BCE-41D8-BE30-34A95B942473}"/>
                </a:ext>
              </a:extLst>
            </p:cNvPr>
            <p:cNvSpPr>
              <a:spLocks noEditPoints="1"/>
            </p:cNvSpPr>
            <p:nvPr userDrawn="1"/>
          </p:nvSpPr>
          <p:spPr bwMode="auto">
            <a:xfrm>
              <a:off x="663300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1" name="Freeform 16">
              <a:extLst>
                <a:ext uri="{FF2B5EF4-FFF2-40B4-BE49-F238E27FC236}">
                  <a16:creationId xmlns:a16="http://schemas.microsoft.com/office/drawing/2014/main" id="{FA999AE1-300A-4580-A684-3752E1FB0EF1}"/>
                </a:ext>
              </a:extLst>
            </p:cNvPr>
            <p:cNvSpPr>
              <a:spLocks noEditPoints="1"/>
            </p:cNvSpPr>
            <p:nvPr userDrawn="1"/>
          </p:nvSpPr>
          <p:spPr bwMode="auto">
            <a:xfrm>
              <a:off x="698690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2" name="Freeform 16">
              <a:extLst>
                <a:ext uri="{FF2B5EF4-FFF2-40B4-BE49-F238E27FC236}">
                  <a16:creationId xmlns:a16="http://schemas.microsoft.com/office/drawing/2014/main" id="{9BB492A4-E274-4551-A97A-AD8A2538EB6E}"/>
                </a:ext>
              </a:extLst>
            </p:cNvPr>
            <p:cNvSpPr>
              <a:spLocks noEditPoints="1"/>
            </p:cNvSpPr>
            <p:nvPr userDrawn="1"/>
          </p:nvSpPr>
          <p:spPr bwMode="auto">
            <a:xfrm>
              <a:off x="734081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3" name="Freeform 16">
              <a:extLst>
                <a:ext uri="{FF2B5EF4-FFF2-40B4-BE49-F238E27FC236}">
                  <a16:creationId xmlns:a16="http://schemas.microsoft.com/office/drawing/2014/main" id="{CBF53111-DF01-47C3-8596-B57862E0C31E}"/>
                </a:ext>
              </a:extLst>
            </p:cNvPr>
            <p:cNvSpPr>
              <a:spLocks noEditPoints="1"/>
            </p:cNvSpPr>
            <p:nvPr userDrawn="1"/>
          </p:nvSpPr>
          <p:spPr bwMode="auto">
            <a:xfrm>
              <a:off x="769472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4" name="Freeform 16">
              <a:extLst>
                <a:ext uri="{FF2B5EF4-FFF2-40B4-BE49-F238E27FC236}">
                  <a16:creationId xmlns:a16="http://schemas.microsoft.com/office/drawing/2014/main" id="{C53F7DDB-439E-47C6-90BD-B22EA9B7CDF3}"/>
                </a:ext>
              </a:extLst>
            </p:cNvPr>
            <p:cNvSpPr>
              <a:spLocks noEditPoints="1"/>
            </p:cNvSpPr>
            <p:nvPr userDrawn="1"/>
          </p:nvSpPr>
          <p:spPr bwMode="auto">
            <a:xfrm>
              <a:off x="804862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5" name="Freeform 16">
              <a:extLst>
                <a:ext uri="{FF2B5EF4-FFF2-40B4-BE49-F238E27FC236}">
                  <a16:creationId xmlns:a16="http://schemas.microsoft.com/office/drawing/2014/main" id="{81E7F6E6-2542-47E1-AE43-9B182D375826}"/>
                </a:ext>
              </a:extLst>
            </p:cNvPr>
            <p:cNvSpPr>
              <a:spLocks noEditPoints="1"/>
            </p:cNvSpPr>
            <p:nvPr userDrawn="1"/>
          </p:nvSpPr>
          <p:spPr bwMode="auto">
            <a:xfrm>
              <a:off x="840253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6" name="Freeform 16">
              <a:extLst>
                <a:ext uri="{FF2B5EF4-FFF2-40B4-BE49-F238E27FC236}">
                  <a16:creationId xmlns:a16="http://schemas.microsoft.com/office/drawing/2014/main" id="{E777532A-71A5-494B-820C-48C05EC74CA0}"/>
                </a:ext>
              </a:extLst>
            </p:cNvPr>
            <p:cNvSpPr>
              <a:spLocks noEditPoints="1"/>
            </p:cNvSpPr>
            <p:nvPr userDrawn="1"/>
          </p:nvSpPr>
          <p:spPr bwMode="auto">
            <a:xfrm>
              <a:off x="875643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7" name="Freeform 16">
              <a:extLst>
                <a:ext uri="{FF2B5EF4-FFF2-40B4-BE49-F238E27FC236}">
                  <a16:creationId xmlns:a16="http://schemas.microsoft.com/office/drawing/2014/main" id="{70329985-9DF6-417E-8BE0-92923294554F}"/>
                </a:ext>
              </a:extLst>
            </p:cNvPr>
            <p:cNvSpPr>
              <a:spLocks noEditPoints="1"/>
            </p:cNvSpPr>
            <p:nvPr userDrawn="1"/>
          </p:nvSpPr>
          <p:spPr bwMode="auto">
            <a:xfrm>
              <a:off x="911034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8" name="Freeform 16">
              <a:extLst>
                <a:ext uri="{FF2B5EF4-FFF2-40B4-BE49-F238E27FC236}">
                  <a16:creationId xmlns:a16="http://schemas.microsoft.com/office/drawing/2014/main" id="{00252936-908A-4F1A-B1D6-E291EDBA6E00}"/>
                </a:ext>
              </a:extLst>
            </p:cNvPr>
            <p:cNvSpPr>
              <a:spLocks noEditPoints="1"/>
            </p:cNvSpPr>
            <p:nvPr userDrawn="1"/>
          </p:nvSpPr>
          <p:spPr bwMode="auto">
            <a:xfrm>
              <a:off x="946425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9" name="Freeform 16">
              <a:extLst>
                <a:ext uri="{FF2B5EF4-FFF2-40B4-BE49-F238E27FC236}">
                  <a16:creationId xmlns:a16="http://schemas.microsoft.com/office/drawing/2014/main" id="{1614E059-CFCA-409A-8521-5A7B0CD0E428}"/>
                </a:ext>
              </a:extLst>
            </p:cNvPr>
            <p:cNvSpPr>
              <a:spLocks noEditPoints="1"/>
            </p:cNvSpPr>
            <p:nvPr userDrawn="1"/>
          </p:nvSpPr>
          <p:spPr bwMode="auto">
            <a:xfrm>
              <a:off x="981815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0" name="Freeform 16">
              <a:extLst>
                <a:ext uri="{FF2B5EF4-FFF2-40B4-BE49-F238E27FC236}">
                  <a16:creationId xmlns:a16="http://schemas.microsoft.com/office/drawing/2014/main" id="{D67A4711-AC1A-4F94-B614-DDA70F4AB3ED}"/>
                </a:ext>
              </a:extLst>
            </p:cNvPr>
            <p:cNvSpPr>
              <a:spLocks noEditPoints="1"/>
            </p:cNvSpPr>
            <p:nvPr userDrawn="1"/>
          </p:nvSpPr>
          <p:spPr bwMode="auto">
            <a:xfrm>
              <a:off x="1017206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1" name="Freeform 16">
              <a:extLst>
                <a:ext uri="{FF2B5EF4-FFF2-40B4-BE49-F238E27FC236}">
                  <a16:creationId xmlns:a16="http://schemas.microsoft.com/office/drawing/2014/main" id="{7AC93D6D-B965-4CFB-82B3-C2F8189DD772}"/>
                </a:ext>
              </a:extLst>
            </p:cNvPr>
            <p:cNvSpPr>
              <a:spLocks noEditPoints="1"/>
            </p:cNvSpPr>
            <p:nvPr userDrawn="1"/>
          </p:nvSpPr>
          <p:spPr bwMode="auto">
            <a:xfrm>
              <a:off x="1052596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2" name="Freeform 16">
              <a:extLst>
                <a:ext uri="{FF2B5EF4-FFF2-40B4-BE49-F238E27FC236}">
                  <a16:creationId xmlns:a16="http://schemas.microsoft.com/office/drawing/2014/main" id="{00CA144B-A572-487C-B67D-E0784F6971CB}"/>
                </a:ext>
              </a:extLst>
            </p:cNvPr>
            <p:cNvSpPr>
              <a:spLocks noEditPoints="1"/>
            </p:cNvSpPr>
            <p:nvPr userDrawn="1"/>
          </p:nvSpPr>
          <p:spPr bwMode="auto">
            <a:xfrm>
              <a:off x="10879862"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3" name="Freeform 16">
              <a:extLst>
                <a:ext uri="{FF2B5EF4-FFF2-40B4-BE49-F238E27FC236}">
                  <a16:creationId xmlns:a16="http://schemas.microsoft.com/office/drawing/2014/main" id="{E1487B58-3826-42D4-A325-3E4E04785B12}"/>
                </a:ext>
              </a:extLst>
            </p:cNvPr>
            <p:cNvSpPr>
              <a:spLocks noEditPoints="1"/>
            </p:cNvSpPr>
            <p:nvPr userDrawn="1"/>
          </p:nvSpPr>
          <p:spPr bwMode="auto">
            <a:xfrm>
              <a:off x="-9121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4" name="Freeform 16">
              <a:extLst>
                <a:ext uri="{FF2B5EF4-FFF2-40B4-BE49-F238E27FC236}">
                  <a16:creationId xmlns:a16="http://schemas.microsoft.com/office/drawing/2014/main" id="{3C65D50D-4B63-4F19-93C9-926E0DA6253B}"/>
                </a:ext>
              </a:extLst>
            </p:cNvPr>
            <p:cNvSpPr>
              <a:spLocks noEditPoints="1"/>
            </p:cNvSpPr>
            <p:nvPr userDrawn="1"/>
          </p:nvSpPr>
          <p:spPr bwMode="auto">
            <a:xfrm>
              <a:off x="26269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5" name="Freeform 16">
              <a:extLst>
                <a:ext uri="{FF2B5EF4-FFF2-40B4-BE49-F238E27FC236}">
                  <a16:creationId xmlns:a16="http://schemas.microsoft.com/office/drawing/2014/main" id="{91A9FD33-BBFB-4EB4-B633-06A023CB6087}"/>
                </a:ext>
              </a:extLst>
            </p:cNvPr>
            <p:cNvSpPr>
              <a:spLocks noEditPoints="1"/>
            </p:cNvSpPr>
            <p:nvPr userDrawn="1"/>
          </p:nvSpPr>
          <p:spPr bwMode="auto">
            <a:xfrm>
              <a:off x="61660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6" name="Freeform 16">
              <a:extLst>
                <a:ext uri="{FF2B5EF4-FFF2-40B4-BE49-F238E27FC236}">
                  <a16:creationId xmlns:a16="http://schemas.microsoft.com/office/drawing/2014/main" id="{8A25449F-C96E-43A9-BE7E-8415CB8CA956}"/>
                </a:ext>
              </a:extLst>
            </p:cNvPr>
            <p:cNvSpPr>
              <a:spLocks noEditPoints="1"/>
            </p:cNvSpPr>
            <p:nvPr userDrawn="1"/>
          </p:nvSpPr>
          <p:spPr bwMode="auto">
            <a:xfrm>
              <a:off x="97050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7" name="Freeform 16">
              <a:extLst>
                <a:ext uri="{FF2B5EF4-FFF2-40B4-BE49-F238E27FC236}">
                  <a16:creationId xmlns:a16="http://schemas.microsoft.com/office/drawing/2014/main" id="{E852D294-5AE3-4C12-AE2F-1361C06DF29D}"/>
                </a:ext>
              </a:extLst>
            </p:cNvPr>
            <p:cNvSpPr>
              <a:spLocks noEditPoints="1"/>
            </p:cNvSpPr>
            <p:nvPr userDrawn="1"/>
          </p:nvSpPr>
          <p:spPr bwMode="auto">
            <a:xfrm>
              <a:off x="132441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8" name="Freeform 16">
              <a:extLst>
                <a:ext uri="{FF2B5EF4-FFF2-40B4-BE49-F238E27FC236}">
                  <a16:creationId xmlns:a16="http://schemas.microsoft.com/office/drawing/2014/main" id="{D75B22CF-07E7-4A6F-B17D-758BBE553840}"/>
                </a:ext>
              </a:extLst>
            </p:cNvPr>
            <p:cNvSpPr>
              <a:spLocks noEditPoints="1"/>
            </p:cNvSpPr>
            <p:nvPr userDrawn="1"/>
          </p:nvSpPr>
          <p:spPr bwMode="auto">
            <a:xfrm>
              <a:off x="167831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9" name="Freeform 16">
              <a:extLst>
                <a:ext uri="{FF2B5EF4-FFF2-40B4-BE49-F238E27FC236}">
                  <a16:creationId xmlns:a16="http://schemas.microsoft.com/office/drawing/2014/main" id="{45BB4DE2-44BF-43BF-9C16-259FA3450315}"/>
                </a:ext>
              </a:extLst>
            </p:cNvPr>
            <p:cNvSpPr>
              <a:spLocks noEditPoints="1"/>
            </p:cNvSpPr>
            <p:nvPr userDrawn="1"/>
          </p:nvSpPr>
          <p:spPr bwMode="auto">
            <a:xfrm>
              <a:off x="203222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0" name="Freeform 16">
              <a:extLst>
                <a:ext uri="{FF2B5EF4-FFF2-40B4-BE49-F238E27FC236}">
                  <a16:creationId xmlns:a16="http://schemas.microsoft.com/office/drawing/2014/main" id="{9082519B-328F-4D85-9648-AA99F35AF427}"/>
                </a:ext>
              </a:extLst>
            </p:cNvPr>
            <p:cNvSpPr>
              <a:spLocks noEditPoints="1"/>
            </p:cNvSpPr>
            <p:nvPr userDrawn="1"/>
          </p:nvSpPr>
          <p:spPr bwMode="auto">
            <a:xfrm>
              <a:off x="238613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1" name="Freeform 16">
              <a:extLst>
                <a:ext uri="{FF2B5EF4-FFF2-40B4-BE49-F238E27FC236}">
                  <a16:creationId xmlns:a16="http://schemas.microsoft.com/office/drawing/2014/main" id="{D9C1B58C-398E-452F-88B1-1E2D056BC39E}"/>
                </a:ext>
              </a:extLst>
            </p:cNvPr>
            <p:cNvSpPr>
              <a:spLocks noEditPoints="1"/>
            </p:cNvSpPr>
            <p:nvPr userDrawn="1"/>
          </p:nvSpPr>
          <p:spPr bwMode="auto">
            <a:xfrm>
              <a:off x="274003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2" name="Freeform 16">
              <a:extLst>
                <a:ext uri="{FF2B5EF4-FFF2-40B4-BE49-F238E27FC236}">
                  <a16:creationId xmlns:a16="http://schemas.microsoft.com/office/drawing/2014/main" id="{1215C438-62B6-48E8-93BD-2400CE7DCBC7}"/>
                </a:ext>
              </a:extLst>
            </p:cNvPr>
            <p:cNvSpPr>
              <a:spLocks noEditPoints="1"/>
            </p:cNvSpPr>
            <p:nvPr userDrawn="1"/>
          </p:nvSpPr>
          <p:spPr bwMode="auto">
            <a:xfrm>
              <a:off x="309394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3" name="Freeform 16">
              <a:extLst>
                <a:ext uri="{FF2B5EF4-FFF2-40B4-BE49-F238E27FC236}">
                  <a16:creationId xmlns:a16="http://schemas.microsoft.com/office/drawing/2014/main" id="{74287A1C-61DC-4764-AD91-0D8AE5D32FD9}"/>
                </a:ext>
              </a:extLst>
            </p:cNvPr>
            <p:cNvSpPr>
              <a:spLocks noEditPoints="1"/>
            </p:cNvSpPr>
            <p:nvPr userDrawn="1"/>
          </p:nvSpPr>
          <p:spPr bwMode="auto">
            <a:xfrm>
              <a:off x="344784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4" name="Freeform 16">
              <a:extLst>
                <a:ext uri="{FF2B5EF4-FFF2-40B4-BE49-F238E27FC236}">
                  <a16:creationId xmlns:a16="http://schemas.microsoft.com/office/drawing/2014/main" id="{935F5F69-3B06-47EE-8A58-9EFC1B83EC69}"/>
                </a:ext>
              </a:extLst>
            </p:cNvPr>
            <p:cNvSpPr>
              <a:spLocks noEditPoints="1"/>
            </p:cNvSpPr>
            <p:nvPr userDrawn="1"/>
          </p:nvSpPr>
          <p:spPr bwMode="auto">
            <a:xfrm>
              <a:off x="380175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5" name="Freeform 16">
              <a:extLst>
                <a:ext uri="{FF2B5EF4-FFF2-40B4-BE49-F238E27FC236}">
                  <a16:creationId xmlns:a16="http://schemas.microsoft.com/office/drawing/2014/main" id="{1101FFF9-CF37-4721-8186-544775DE501D}"/>
                </a:ext>
              </a:extLst>
            </p:cNvPr>
            <p:cNvSpPr>
              <a:spLocks noEditPoints="1"/>
            </p:cNvSpPr>
            <p:nvPr userDrawn="1"/>
          </p:nvSpPr>
          <p:spPr bwMode="auto">
            <a:xfrm>
              <a:off x="415566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6" name="Freeform 16">
              <a:extLst>
                <a:ext uri="{FF2B5EF4-FFF2-40B4-BE49-F238E27FC236}">
                  <a16:creationId xmlns:a16="http://schemas.microsoft.com/office/drawing/2014/main" id="{DA07B02B-AB92-4E6D-BE68-38C0C55A704F}"/>
                </a:ext>
              </a:extLst>
            </p:cNvPr>
            <p:cNvSpPr>
              <a:spLocks noEditPoints="1"/>
            </p:cNvSpPr>
            <p:nvPr userDrawn="1"/>
          </p:nvSpPr>
          <p:spPr bwMode="auto">
            <a:xfrm>
              <a:off x="450956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7" name="Freeform 16">
              <a:extLst>
                <a:ext uri="{FF2B5EF4-FFF2-40B4-BE49-F238E27FC236}">
                  <a16:creationId xmlns:a16="http://schemas.microsoft.com/office/drawing/2014/main" id="{5C7F6697-9CF8-4C52-8134-856F37E69B55}"/>
                </a:ext>
              </a:extLst>
            </p:cNvPr>
            <p:cNvSpPr>
              <a:spLocks noEditPoints="1"/>
            </p:cNvSpPr>
            <p:nvPr userDrawn="1"/>
          </p:nvSpPr>
          <p:spPr bwMode="auto">
            <a:xfrm>
              <a:off x="486347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8" name="Freeform 16">
              <a:extLst>
                <a:ext uri="{FF2B5EF4-FFF2-40B4-BE49-F238E27FC236}">
                  <a16:creationId xmlns:a16="http://schemas.microsoft.com/office/drawing/2014/main" id="{71AE8640-CA8D-45ED-B293-E41C04107BB9}"/>
                </a:ext>
              </a:extLst>
            </p:cNvPr>
            <p:cNvSpPr>
              <a:spLocks noEditPoints="1"/>
            </p:cNvSpPr>
            <p:nvPr userDrawn="1"/>
          </p:nvSpPr>
          <p:spPr bwMode="auto">
            <a:xfrm>
              <a:off x="521737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9" name="Freeform 16">
              <a:extLst>
                <a:ext uri="{FF2B5EF4-FFF2-40B4-BE49-F238E27FC236}">
                  <a16:creationId xmlns:a16="http://schemas.microsoft.com/office/drawing/2014/main" id="{63C196AF-4D4C-4362-BDBF-EC89D3AF7E17}"/>
                </a:ext>
              </a:extLst>
            </p:cNvPr>
            <p:cNvSpPr>
              <a:spLocks noEditPoints="1"/>
            </p:cNvSpPr>
            <p:nvPr userDrawn="1"/>
          </p:nvSpPr>
          <p:spPr bwMode="auto">
            <a:xfrm>
              <a:off x="557128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0" name="Freeform 16">
              <a:extLst>
                <a:ext uri="{FF2B5EF4-FFF2-40B4-BE49-F238E27FC236}">
                  <a16:creationId xmlns:a16="http://schemas.microsoft.com/office/drawing/2014/main" id="{ACA5D87D-1923-4B8B-9B95-C833F20B3FCA}"/>
                </a:ext>
              </a:extLst>
            </p:cNvPr>
            <p:cNvSpPr>
              <a:spLocks noEditPoints="1"/>
            </p:cNvSpPr>
            <p:nvPr userDrawn="1"/>
          </p:nvSpPr>
          <p:spPr bwMode="auto">
            <a:xfrm>
              <a:off x="592519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1" name="Freeform 16">
              <a:extLst>
                <a:ext uri="{FF2B5EF4-FFF2-40B4-BE49-F238E27FC236}">
                  <a16:creationId xmlns:a16="http://schemas.microsoft.com/office/drawing/2014/main" id="{5168EF6E-C030-46F7-940B-B2259B19D5DB}"/>
                </a:ext>
              </a:extLst>
            </p:cNvPr>
            <p:cNvSpPr>
              <a:spLocks noEditPoints="1"/>
            </p:cNvSpPr>
            <p:nvPr userDrawn="1"/>
          </p:nvSpPr>
          <p:spPr bwMode="auto">
            <a:xfrm>
              <a:off x="627909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2" name="Freeform 16">
              <a:extLst>
                <a:ext uri="{FF2B5EF4-FFF2-40B4-BE49-F238E27FC236}">
                  <a16:creationId xmlns:a16="http://schemas.microsoft.com/office/drawing/2014/main" id="{A141EFDE-9FF6-4BED-B3E7-F887DDD96035}"/>
                </a:ext>
              </a:extLst>
            </p:cNvPr>
            <p:cNvSpPr>
              <a:spLocks noEditPoints="1"/>
            </p:cNvSpPr>
            <p:nvPr userDrawn="1"/>
          </p:nvSpPr>
          <p:spPr bwMode="auto">
            <a:xfrm>
              <a:off x="663300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3" name="Freeform 16">
              <a:extLst>
                <a:ext uri="{FF2B5EF4-FFF2-40B4-BE49-F238E27FC236}">
                  <a16:creationId xmlns:a16="http://schemas.microsoft.com/office/drawing/2014/main" id="{F1BD7350-6598-41F6-9255-7CC3E3138875}"/>
                </a:ext>
              </a:extLst>
            </p:cNvPr>
            <p:cNvSpPr>
              <a:spLocks noEditPoints="1"/>
            </p:cNvSpPr>
            <p:nvPr userDrawn="1"/>
          </p:nvSpPr>
          <p:spPr bwMode="auto">
            <a:xfrm>
              <a:off x="698690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4" name="Freeform 16">
              <a:extLst>
                <a:ext uri="{FF2B5EF4-FFF2-40B4-BE49-F238E27FC236}">
                  <a16:creationId xmlns:a16="http://schemas.microsoft.com/office/drawing/2014/main" id="{22AC9D57-87D8-4EB4-9431-D6A909D9B344}"/>
                </a:ext>
              </a:extLst>
            </p:cNvPr>
            <p:cNvSpPr>
              <a:spLocks noEditPoints="1"/>
            </p:cNvSpPr>
            <p:nvPr userDrawn="1"/>
          </p:nvSpPr>
          <p:spPr bwMode="auto">
            <a:xfrm>
              <a:off x="734081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5" name="Freeform 16">
              <a:extLst>
                <a:ext uri="{FF2B5EF4-FFF2-40B4-BE49-F238E27FC236}">
                  <a16:creationId xmlns:a16="http://schemas.microsoft.com/office/drawing/2014/main" id="{5E5F28C9-581C-4582-AFD5-64DAF5C058C8}"/>
                </a:ext>
              </a:extLst>
            </p:cNvPr>
            <p:cNvSpPr>
              <a:spLocks noEditPoints="1"/>
            </p:cNvSpPr>
            <p:nvPr userDrawn="1"/>
          </p:nvSpPr>
          <p:spPr bwMode="auto">
            <a:xfrm>
              <a:off x="769472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6" name="Freeform 16">
              <a:extLst>
                <a:ext uri="{FF2B5EF4-FFF2-40B4-BE49-F238E27FC236}">
                  <a16:creationId xmlns:a16="http://schemas.microsoft.com/office/drawing/2014/main" id="{A3946BBE-EEEB-45AB-8953-28E740687DEF}"/>
                </a:ext>
              </a:extLst>
            </p:cNvPr>
            <p:cNvSpPr>
              <a:spLocks noEditPoints="1"/>
            </p:cNvSpPr>
            <p:nvPr userDrawn="1"/>
          </p:nvSpPr>
          <p:spPr bwMode="auto">
            <a:xfrm>
              <a:off x="804862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7" name="Freeform 16">
              <a:extLst>
                <a:ext uri="{FF2B5EF4-FFF2-40B4-BE49-F238E27FC236}">
                  <a16:creationId xmlns:a16="http://schemas.microsoft.com/office/drawing/2014/main" id="{6CBC4E02-AAC1-4F30-A6A1-640557D976C5}"/>
                </a:ext>
              </a:extLst>
            </p:cNvPr>
            <p:cNvSpPr>
              <a:spLocks noEditPoints="1"/>
            </p:cNvSpPr>
            <p:nvPr userDrawn="1"/>
          </p:nvSpPr>
          <p:spPr bwMode="auto">
            <a:xfrm>
              <a:off x="840253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8" name="Freeform 16">
              <a:extLst>
                <a:ext uri="{FF2B5EF4-FFF2-40B4-BE49-F238E27FC236}">
                  <a16:creationId xmlns:a16="http://schemas.microsoft.com/office/drawing/2014/main" id="{B048D2CD-AC09-4285-A6D5-6EA03B390362}"/>
                </a:ext>
              </a:extLst>
            </p:cNvPr>
            <p:cNvSpPr>
              <a:spLocks noEditPoints="1"/>
            </p:cNvSpPr>
            <p:nvPr userDrawn="1"/>
          </p:nvSpPr>
          <p:spPr bwMode="auto">
            <a:xfrm>
              <a:off x="875643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9" name="Freeform 16">
              <a:extLst>
                <a:ext uri="{FF2B5EF4-FFF2-40B4-BE49-F238E27FC236}">
                  <a16:creationId xmlns:a16="http://schemas.microsoft.com/office/drawing/2014/main" id="{15EF59CC-EAE4-472E-9711-C258CA656229}"/>
                </a:ext>
              </a:extLst>
            </p:cNvPr>
            <p:cNvSpPr>
              <a:spLocks noEditPoints="1"/>
            </p:cNvSpPr>
            <p:nvPr userDrawn="1"/>
          </p:nvSpPr>
          <p:spPr bwMode="auto">
            <a:xfrm>
              <a:off x="911034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0" name="Freeform 16">
              <a:extLst>
                <a:ext uri="{FF2B5EF4-FFF2-40B4-BE49-F238E27FC236}">
                  <a16:creationId xmlns:a16="http://schemas.microsoft.com/office/drawing/2014/main" id="{0C37583E-F9BD-44A9-BE2D-5885FBF11A0D}"/>
                </a:ext>
              </a:extLst>
            </p:cNvPr>
            <p:cNvSpPr>
              <a:spLocks noEditPoints="1"/>
            </p:cNvSpPr>
            <p:nvPr userDrawn="1"/>
          </p:nvSpPr>
          <p:spPr bwMode="auto">
            <a:xfrm>
              <a:off x="946425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1" name="Freeform 16">
              <a:extLst>
                <a:ext uri="{FF2B5EF4-FFF2-40B4-BE49-F238E27FC236}">
                  <a16:creationId xmlns:a16="http://schemas.microsoft.com/office/drawing/2014/main" id="{C8F816AA-7759-4D40-8B9F-93CE389699BC}"/>
                </a:ext>
              </a:extLst>
            </p:cNvPr>
            <p:cNvSpPr>
              <a:spLocks noEditPoints="1"/>
            </p:cNvSpPr>
            <p:nvPr userDrawn="1"/>
          </p:nvSpPr>
          <p:spPr bwMode="auto">
            <a:xfrm>
              <a:off x="981815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2" name="Freeform 16">
              <a:extLst>
                <a:ext uri="{FF2B5EF4-FFF2-40B4-BE49-F238E27FC236}">
                  <a16:creationId xmlns:a16="http://schemas.microsoft.com/office/drawing/2014/main" id="{B65B9489-7839-490A-B77D-E0E3DFA52E40}"/>
                </a:ext>
              </a:extLst>
            </p:cNvPr>
            <p:cNvSpPr>
              <a:spLocks noEditPoints="1"/>
            </p:cNvSpPr>
            <p:nvPr userDrawn="1"/>
          </p:nvSpPr>
          <p:spPr bwMode="auto">
            <a:xfrm>
              <a:off x="1017206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3" name="Freeform 16">
              <a:extLst>
                <a:ext uri="{FF2B5EF4-FFF2-40B4-BE49-F238E27FC236}">
                  <a16:creationId xmlns:a16="http://schemas.microsoft.com/office/drawing/2014/main" id="{BECB7B9E-23EE-46B4-90EA-B68B9533FE1F}"/>
                </a:ext>
              </a:extLst>
            </p:cNvPr>
            <p:cNvSpPr>
              <a:spLocks noEditPoints="1"/>
            </p:cNvSpPr>
            <p:nvPr userDrawn="1"/>
          </p:nvSpPr>
          <p:spPr bwMode="auto">
            <a:xfrm>
              <a:off x="1052596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4" name="Freeform 16">
              <a:extLst>
                <a:ext uri="{FF2B5EF4-FFF2-40B4-BE49-F238E27FC236}">
                  <a16:creationId xmlns:a16="http://schemas.microsoft.com/office/drawing/2014/main" id="{37F81689-425B-4586-BA28-A52EA6461BD3}"/>
                </a:ext>
              </a:extLst>
            </p:cNvPr>
            <p:cNvSpPr>
              <a:spLocks noEditPoints="1"/>
            </p:cNvSpPr>
            <p:nvPr userDrawn="1"/>
          </p:nvSpPr>
          <p:spPr bwMode="auto">
            <a:xfrm>
              <a:off x="10879862"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5" name="Freeform 16">
              <a:extLst>
                <a:ext uri="{FF2B5EF4-FFF2-40B4-BE49-F238E27FC236}">
                  <a16:creationId xmlns:a16="http://schemas.microsoft.com/office/drawing/2014/main" id="{F4E46C55-E55C-4DB9-84CB-12BA4E8360B2}"/>
                </a:ext>
              </a:extLst>
            </p:cNvPr>
            <p:cNvSpPr>
              <a:spLocks noEditPoints="1"/>
            </p:cNvSpPr>
            <p:nvPr userDrawn="1"/>
          </p:nvSpPr>
          <p:spPr bwMode="auto">
            <a:xfrm>
              <a:off x="-9121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6" name="AutoShape 3">
              <a:extLst>
                <a:ext uri="{FF2B5EF4-FFF2-40B4-BE49-F238E27FC236}">
                  <a16:creationId xmlns:a16="http://schemas.microsoft.com/office/drawing/2014/main" id="{9F7F7C91-FA75-4191-AB66-8DE3A6C2C917}"/>
                </a:ext>
              </a:extLst>
            </p:cNvPr>
            <p:cNvSpPr>
              <a:spLocks noChangeAspect="1" noChangeArrowheads="1" noTextEdit="1"/>
            </p:cNvSpPr>
            <p:nvPr userDrawn="1"/>
          </p:nvSpPr>
          <p:spPr bwMode="auto">
            <a:xfrm>
              <a:off x="9912350" y="127000"/>
              <a:ext cx="400050" cy="427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267" name="Group 266">
              <a:extLst>
                <a:ext uri="{FF2B5EF4-FFF2-40B4-BE49-F238E27FC236}">
                  <a16:creationId xmlns:a16="http://schemas.microsoft.com/office/drawing/2014/main" id="{B79D6001-5C23-4D4D-89FC-00A862D67E58}"/>
                </a:ext>
              </a:extLst>
            </p:cNvPr>
            <p:cNvGrpSpPr/>
            <p:nvPr userDrawn="1"/>
          </p:nvGrpSpPr>
          <p:grpSpPr>
            <a:xfrm>
              <a:off x="-664463" y="1060450"/>
              <a:ext cx="2884436" cy="4051302"/>
              <a:chOff x="-831850" y="581026"/>
              <a:chExt cx="3567113" cy="5010150"/>
            </a:xfrm>
          </p:grpSpPr>
          <p:sp>
            <p:nvSpPr>
              <p:cNvPr id="272" name="Freeform 10">
                <a:extLst>
                  <a:ext uri="{FF2B5EF4-FFF2-40B4-BE49-F238E27FC236}">
                    <a16:creationId xmlns:a16="http://schemas.microsoft.com/office/drawing/2014/main" id="{93E9F37A-6F37-4C9E-8DC1-2BE2587463EB}"/>
                  </a:ext>
                </a:extLst>
              </p:cNvPr>
              <p:cNvSpPr>
                <a:spLocks/>
              </p:cNvSpPr>
              <p:nvPr userDrawn="1"/>
            </p:nvSpPr>
            <p:spPr bwMode="auto">
              <a:xfrm>
                <a:off x="-831850" y="2471738"/>
                <a:ext cx="3567113" cy="3119438"/>
              </a:xfrm>
              <a:custGeom>
                <a:avLst/>
                <a:gdLst>
                  <a:gd name="T0" fmla="*/ 434 w 464"/>
                  <a:gd name="T1" fmla="*/ 406 h 406"/>
                  <a:gd name="T2" fmla="*/ 30 w 464"/>
                  <a:gd name="T3" fmla="*/ 406 h 406"/>
                  <a:gd name="T4" fmla="*/ 0 w 464"/>
                  <a:gd name="T5" fmla="*/ 376 h 406"/>
                  <a:gd name="T6" fmla="*/ 0 w 464"/>
                  <a:gd name="T7" fmla="*/ 30 h 406"/>
                  <a:gd name="T8" fmla="*/ 30 w 464"/>
                  <a:gd name="T9" fmla="*/ 0 h 406"/>
                  <a:gd name="T10" fmla="*/ 434 w 464"/>
                  <a:gd name="T11" fmla="*/ 0 h 406"/>
                  <a:gd name="T12" fmla="*/ 464 w 464"/>
                  <a:gd name="T13" fmla="*/ 30 h 406"/>
                  <a:gd name="T14" fmla="*/ 464 w 464"/>
                  <a:gd name="T15" fmla="*/ 376 h 406"/>
                  <a:gd name="T16" fmla="*/ 434 w 464"/>
                  <a:gd name="T17"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4" h="406">
                    <a:moveTo>
                      <a:pt x="434" y="406"/>
                    </a:moveTo>
                    <a:cubicBezTo>
                      <a:pt x="30" y="406"/>
                      <a:pt x="30" y="406"/>
                      <a:pt x="30" y="406"/>
                    </a:cubicBezTo>
                    <a:cubicBezTo>
                      <a:pt x="13" y="406"/>
                      <a:pt x="0" y="393"/>
                      <a:pt x="0" y="376"/>
                    </a:cubicBezTo>
                    <a:cubicBezTo>
                      <a:pt x="0" y="30"/>
                      <a:pt x="0" y="30"/>
                      <a:pt x="0" y="30"/>
                    </a:cubicBezTo>
                    <a:cubicBezTo>
                      <a:pt x="0" y="14"/>
                      <a:pt x="13" y="0"/>
                      <a:pt x="30" y="0"/>
                    </a:cubicBezTo>
                    <a:cubicBezTo>
                      <a:pt x="434" y="0"/>
                      <a:pt x="434" y="0"/>
                      <a:pt x="434" y="0"/>
                    </a:cubicBezTo>
                    <a:cubicBezTo>
                      <a:pt x="450" y="0"/>
                      <a:pt x="464" y="14"/>
                      <a:pt x="464" y="30"/>
                    </a:cubicBezTo>
                    <a:cubicBezTo>
                      <a:pt x="464" y="376"/>
                      <a:pt x="464" y="376"/>
                      <a:pt x="464" y="376"/>
                    </a:cubicBezTo>
                    <a:cubicBezTo>
                      <a:pt x="464" y="393"/>
                      <a:pt x="450" y="406"/>
                      <a:pt x="434" y="406"/>
                    </a:cubicBezTo>
                    <a:close/>
                  </a:path>
                </a:pathLst>
              </a:custGeom>
              <a:noFill/>
              <a:ln w="184150" cap="flat">
                <a:solidFill>
                  <a:srgbClr val="C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3" name="Freeform 11">
                <a:extLst>
                  <a:ext uri="{FF2B5EF4-FFF2-40B4-BE49-F238E27FC236}">
                    <a16:creationId xmlns:a16="http://schemas.microsoft.com/office/drawing/2014/main" id="{9622CA32-E887-4015-BE52-CE59C58A50BC}"/>
                  </a:ext>
                </a:extLst>
              </p:cNvPr>
              <p:cNvSpPr>
                <a:spLocks/>
              </p:cNvSpPr>
              <p:nvPr userDrawn="1"/>
            </p:nvSpPr>
            <p:spPr bwMode="auto">
              <a:xfrm>
                <a:off x="490538" y="3262313"/>
                <a:ext cx="914400" cy="1590675"/>
              </a:xfrm>
              <a:custGeom>
                <a:avLst/>
                <a:gdLst>
                  <a:gd name="T0" fmla="*/ 119 w 119"/>
                  <a:gd name="T1" fmla="*/ 60 h 207"/>
                  <a:gd name="T2" fmla="*/ 60 w 119"/>
                  <a:gd name="T3" fmla="*/ 0 h 207"/>
                  <a:gd name="T4" fmla="*/ 0 w 119"/>
                  <a:gd name="T5" fmla="*/ 60 h 207"/>
                  <a:gd name="T6" fmla="*/ 30 w 119"/>
                  <a:gd name="T7" fmla="*/ 112 h 207"/>
                  <a:gd name="T8" fmla="*/ 11 w 119"/>
                  <a:gd name="T9" fmla="*/ 207 h 207"/>
                  <a:gd name="T10" fmla="*/ 108 w 119"/>
                  <a:gd name="T11" fmla="*/ 207 h 207"/>
                  <a:gd name="T12" fmla="*/ 89 w 119"/>
                  <a:gd name="T13" fmla="*/ 112 h 207"/>
                  <a:gd name="T14" fmla="*/ 119 w 119"/>
                  <a:gd name="T15" fmla="*/ 60 h 20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9" h="207">
                    <a:moveTo>
                      <a:pt x="119" y="60"/>
                    </a:moveTo>
                    <a:cubicBezTo>
                      <a:pt x="119" y="27"/>
                      <a:pt x="93" y="0"/>
                      <a:pt x="60" y="0"/>
                    </a:cubicBezTo>
                    <a:cubicBezTo>
                      <a:pt x="27" y="0"/>
                      <a:pt x="0" y="27"/>
                      <a:pt x="0" y="60"/>
                    </a:cubicBezTo>
                    <a:cubicBezTo>
                      <a:pt x="0" y="82"/>
                      <a:pt x="12" y="102"/>
                      <a:pt x="30" y="112"/>
                    </a:cubicBezTo>
                    <a:cubicBezTo>
                      <a:pt x="11" y="207"/>
                      <a:pt x="11" y="207"/>
                      <a:pt x="11" y="207"/>
                    </a:cubicBezTo>
                    <a:cubicBezTo>
                      <a:pt x="108" y="207"/>
                      <a:pt x="108" y="207"/>
                      <a:pt x="108" y="207"/>
                    </a:cubicBezTo>
                    <a:cubicBezTo>
                      <a:pt x="89" y="112"/>
                      <a:pt x="89" y="112"/>
                      <a:pt x="89" y="112"/>
                    </a:cubicBezTo>
                    <a:cubicBezTo>
                      <a:pt x="107" y="102"/>
                      <a:pt x="119" y="82"/>
                      <a:pt x="119" y="60"/>
                    </a:cubicBezTo>
                    <a:close/>
                  </a:path>
                </a:pathLst>
              </a:custGeom>
              <a:solidFill>
                <a:srgbClr val="920000"/>
              </a:solidFill>
              <a:ln w="184150" cap="flat">
                <a:solidFill>
                  <a:srgbClr val="C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4" name="Freeform 12">
                <a:extLst>
                  <a:ext uri="{FF2B5EF4-FFF2-40B4-BE49-F238E27FC236}">
                    <a16:creationId xmlns:a16="http://schemas.microsoft.com/office/drawing/2014/main" id="{15857072-129D-4B83-AEDA-E98AD3A5AEF2}"/>
                  </a:ext>
                </a:extLst>
              </p:cNvPr>
              <p:cNvSpPr>
                <a:spLocks/>
              </p:cNvSpPr>
              <p:nvPr userDrawn="1"/>
            </p:nvSpPr>
            <p:spPr bwMode="auto">
              <a:xfrm>
                <a:off x="-239713" y="581026"/>
                <a:ext cx="2382838" cy="1958975"/>
              </a:xfrm>
              <a:custGeom>
                <a:avLst/>
                <a:gdLst>
                  <a:gd name="T0" fmla="*/ 0 w 310"/>
                  <a:gd name="T1" fmla="*/ 253 h 255"/>
                  <a:gd name="T2" fmla="*/ 0 w 310"/>
                  <a:gd name="T3" fmla="*/ 155 h 255"/>
                  <a:gd name="T4" fmla="*/ 155 w 310"/>
                  <a:gd name="T5" fmla="*/ 0 h 255"/>
                  <a:gd name="T6" fmla="*/ 310 w 310"/>
                  <a:gd name="T7" fmla="*/ 155 h 255"/>
                  <a:gd name="T8" fmla="*/ 310 w 310"/>
                  <a:gd name="T9" fmla="*/ 255 h 255"/>
                </a:gdLst>
                <a:ahLst/>
                <a:cxnLst>
                  <a:cxn ang="0">
                    <a:pos x="T0" y="T1"/>
                  </a:cxn>
                  <a:cxn ang="0">
                    <a:pos x="T2" y="T3"/>
                  </a:cxn>
                  <a:cxn ang="0">
                    <a:pos x="T4" y="T5"/>
                  </a:cxn>
                  <a:cxn ang="0">
                    <a:pos x="T6" y="T7"/>
                  </a:cxn>
                  <a:cxn ang="0">
                    <a:pos x="T8" y="T9"/>
                  </a:cxn>
                </a:cxnLst>
                <a:rect l="0" t="0" r="r" b="b"/>
                <a:pathLst>
                  <a:path w="310" h="255">
                    <a:moveTo>
                      <a:pt x="0" y="253"/>
                    </a:moveTo>
                    <a:cubicBezTo>
                      <a:pt x="0" y="155"/>
                      <a:pt x="0" y="155"/>
                      <a:pt x="0" y="155"/>
                    </a:cubicBezTo>
                    <a:cubicBezTo>
                      <a:pt x="0" y="69"/>
                      <a:pt x="69" y="0"/>
                      <a:pt x="155" y="0"/>
                    </a:cubicBezTo>
                    <a:cubicBezTo>
                      <a:pt x="240" y="0"/>
                      <a:pt x="310" y="69"/>
                      <a:pt x="310" y="155"/>
                    </a:cubicBezTo>
                    <a:cubicBezTo>
                      <a:pt x="310" y="255"/>
                      <a:pt x="310" y="255"/>
                      <a:pt x="310" y="255"/>
                    </a:cubicBezTo>
                  </a:path>
                </a:pathLst>
              </a:custGeom>
              <a:noFill/>
              <a:ln w="184150" cap="flat">
                <a:solidFill>
                  <a:srgbClr val="C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268" name="Rectangle 267">
              <a:extLst>
                <a:ext uri="{FF2B5EF4-FFF2-40B4-BE49-F238E27FC236}">
                  <a16:creationId xmlns:a16="http://schemas.microsoft.com/office/drawing/2014/main" id="{395FD607-A9EB-4369-8C8B-71A1A9564207}"/>
                </a:ext>
              </a:extLst>
            </p:cNvPr>
            <p:cNvSpPr/>
            <p:nvPr userDrawn="1"/>
          </p:nvSpPr>
          <p:spPr>
            <a:xfrm>
              <a:off x="-1327308" y="-152400"/>
              <a:ext cx="1325690" cy="6527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9" name="Rectangle 268">
              <a:extLst>
                <a:ext uri="{FF2B5EF4-FFF2-40B4-BE49-F238E27FC236}">
                  <a16:creationId xmlns:a16="http://schemas.microsoft.com/office/drawing/2014/main" id="{5CCAC69A-2B74-4981-825D-C3244AD95072}"/>
                </a:ext>
              </a:extLst>
            </p:cNvPr>
            <p:cNvSpPr/>
            <p:nvPr userDrawn="1"/>
          </p:nvSpPr>
          <p:spPr>
            <a:xfrm>
              <a:off x="10973671" y="-152400"/>
              <a:ext cx="1325690" cy="6527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0" name="Rectangle 269">
              <a:extLst>
                <a:ext uri="{FF2B5EF4-FFF2-40B4-BE49-F238E27FC236}">
                  <a16:creationId xmlns:a16="http://schemas.microsoft.com/office/drawing/2014/main" id="{660DB5A1-D3C7-4B82-A883-81AAAD318502}"/>
                </a:ext>
              </a:extLst>
            </p:cNvPr>
            <p:cNvSpPr/>
            <p:nvPr userDrawn="1"/>
          </p:nvSpPr>
          <p:spPr>
            <a:xfrm rot="16200000">
              <a:off x="5129275" y="-5934192"/>
              <a:ext cx="405411" cy="114640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1" name="Rectangle 270">
              <a:extLst>
                <a:ext uri="{FF2B5EF4-FFF2-40B4-BE49-F238E27FC236}">
                  <a16:creationId xmlns:a16="http://schemas.microsoft.com/office/drawing/2014/main" id="{02F05F0F-A34E-4FE9-AFF6-B23AF6C59A1F}"/>
                </a:ext>
              </a:extLst>
            </p:cNvPr>
            <p:cNvSpPr/>
            <p:nvPr userDrawn="1"/>
          </p:nvSpPr>
          <p:spPr>
            <a:xfrm rot="16200000">
              <a:off x="5129270" y="643723"/>
              <a:ext cx="405411" cy="114640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p:cNvSpPr>
            <a:spLocks noGrp="1"/>
          </p:cNvSpPr>
          <p:nvPr>
            <p:ph type="title"/>
          </p:nvPr>
        </p:nvSpPr>
        <p:spPr>
          <a:xfrm>
            <a:off x="2862072" y="3767328"/>
            <a:ext cx="7461504" cy="590931"/>
          </a:xfrm>
        </p:spPr>
        <p:txBody>
          <a:bodyPr/>
          <a:lstStyle>
            <a:lvl1pPr algn="l">
              <a:defRPr sz="2800">
                <a:solidFill>
                  <a:schemeClr val="tx1"/>
                </a:solidFill>
              </a:defRPr>
            </a:lvl1pPr>
          </a:lstStyle>
          <a:p>
            <a:r>
              <a:rPr lang="en-US" dirty="0"/>
              <a:t>Click to edit Master title style</a:t>
            </a:r>
          </a:p>
        </p:txBody>
      </p:sp>
      <p:sp>
        <p:nvSpPr>
          <p:cNvPr id="5" name="Text Placeholder 4"/>
          <p:cNvSpPr>
            <a:spLocks noGrp="1"/>
          </p:cNvSpPr>
          <p:nvPr>
            <p:ph type="body" sz="quarter" idx="10"/>
          </p:nvPr>
        </p:nvSpPr>
        <p:spPr>
          <a:xfrm>
            <a:off x="2862072" y="4361688"/>
            <a:ext cx="7461504" cy="525463"/>
          </a:xfrm>
        </p:spPr>
        <p:txBody>
          <a:bodyPr/>
          <a:lstStyle>
            <a:lvl1pPr marL="0" indent="0" algn="l">
              <a:buFontTx/>
              <a:buNone/>
              <a:defRPr sz="2400" b="0">
                <a:solidFill>
                  <a:schemeClr val="tx1"/>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17003414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Video">
    <p:spTree>
      <p:nvGrpSpPr>
        <p:cNvPr id="1" name=""/>
        <p:cNvGrpSpPr/>
        <p:nvPr/>
      </p:nvGrpSpPr>
      <p:grpSpPr>
        <a:xfrm>
          <a:off x="0" y="0"/>
          <a:ext cx="0" cy="0"/>
          <a:chOff x="0" y="0"/>
          <a:chExt cx="0" cy="0"/>
        </a:xfrm>
      </p:grpSpPr>
    </p:spTree>
    <p:extLst>
      <p:ext uri="{BB962C8B-B14F-4D97-AF65-F5344CB8AC3E}">
        <p14:creationId xmlns:p14="http://schemas.microsoft.com/office/powerpoint/2010/main" val="7671444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3" name="Rectangle 2"/>
          <p:cNvSpPr/>
          <p:nvPr/>
        </p:nvSpPr>
        <p:spPr>
          <a:xfrm>
            <a:off x="0" y="0"/>
            <a:ext cx="10972800" cy="559791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47635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type="titleOnly" preserve="1">
  <p:cSld name="DEMO Placeholder">
    <p:spTree>
      <p:nvGrpSpPr>
        <p:cNvPr id="1" name=""/>
        <p:cNvGrpSpPr/>
        <p:nvPr/>
      </p:nvGrpSpPr>
      <p:grpSpPr>
        <a:xfrm>
          <a:off x="0" y="0"/>
          <a:ext cx="0" cy="0"/>
          <a:chOff x="0" y="0"/>
          <a:chExt cx="0" cy="0"/>
        </a:xfrm>
      </p:grpSpPr>
      <p:sp>
        <p:nvSpPr>
          <p:cNvPr id="4" name="Rectangle 3"/>
          <p:cNvSpPr/>
          <p:nvPr/>
        </p:nvSpPr>
        <p:spPr>
          <a:xfrm>
            <a:off x="0" y="0"/>
            <a:ext cx="10972800" cy="570500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5169473"/>
            <a:ext cx="9976104" cy="535531"/>
          </a:xfrm>
        </p:spPr>
        <p:txBody>
          <a:bodyPr anchor="ctr"/>
          <a:lstStyle>
            <a:lvl1pPr algn="ctr">
              <a:defRPr sz="28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83947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pic>
        <p:nvPicPr>
          <p:cNvPr id="3" name="Picture 2" descr="A close up of an object&#10;&#10;Description automatically generated">
            <a:extLst>
              <a:ext uri="{FF2B5EF4-FFF2-40B4-BE49-F238E27FC236}">
                <a16:creationId xmlns:a16="http://schemas.microsoft.com/office/drawing/2014/main" id="{DB5BC97F-BE1C-4CC1-A0F8-EF37ABD2FDBA}"/>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10972800" cy="6172200"/>
          </a:xfrm>
          <a:prstGeom prst="rect">
            <a:avLst/>
          </a:prstGeom>
        </p:spPr>
      </p:pic>
    </p:spTree>
    <p:extLst>
      <p:ext uri="{BB962C8B-B14F-4D97-AF65-F5344CB8AC3E}">
        <p14:creationId xmlns:p14="http://schemas.microsoft.com/office/powerpoint/2010/main" val="2212165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Title, Subtitle, and Content">
  <p:cSld name="1_Title, Subtitle, and Content">
    <p:spTree>
      <p:nvGrpSpPr>
        <p:cNvPr id="1" name="Shape 28"/>
        <p:cNvGrpSpPr/>
        <p:nvPr/>
      </p:nvGrpSpPr>
      <p:grpSpPr>
        <a:xfrm>
          <a:off x="0" y="0"/>
          <a:ext cx="0" cy="0"/>
          <a:chOff x="0" y="0"/>
          <a:chExt cx="0" cy="0"/>
        </a:xfrm>
      </p:grpSpPr>
      <p:sp>
        <p:nvSpPr>
          <p:cNvPr id="29" name="Google Shape;29;p4"/>
          <p:cNvSpPr txBox="1">
            <a:spLocks noGrp="1"/>
          </p:cNvSpPr>
          <p:nvPr>
            <p:ph type="title"/>
          </p:nvPr>
        </p:nvSpPr>
        <p:spPr>
          <a:xfrm>
            <a:off x="498348" y="661226"/>
            <a:ext cx="9976104" cy="590931"/>
          </a:xfrm>
          <a:prstGeom prst="rect">
            <a:avLst/>
          </a:prstGeom>
          <a:noFill/>
          <a:ln>
            <a:noFill/>
          </a:ln>
        </p:spPr>
        <p:txBody>
          <a:bodyPr spcFirstLastPara="1" wrap="square" lIns="91425" tIns="91425" rIns="91425" bIns="91425" anchor="b" anchorCtr="0"/>
          <a:lstStyle>
            <a:lvl1pPr marR="0" lvl="0" algn="ctr" rtl="0">
              <a:lnSpc>
                <a:spcPct val="90000"/>
              </a:lnSpc>
              <a:spcBef>
                <a:spcPts val="0"/>
              </a:spcBef>
              <a:spcAft>
                <a:spcPts val="0"/>
              </a:spcAft>
              <a:buClr>
                <a:srgbClr val="000000"/>
              </a:buClr>
              <a:buSzPts val="1400"/>
              <a:buFont typeface="Arial"/>
              <a:buNone/>
              <a:defRPr sz="3600" b="1" i="0" u="none" strike="noStrike" cap="none">
                <a:solidFill>
                  <a:schemeClr val="dk2"/>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9pPr>
          </a:lstStyle>
          <a:p>
            <a:endParaRPr/>
          </a:p>
        </p:txBody>
      </p:sp>
      <p:sp>
        <p:nvSpPr>
          <p:cNvPr id="30" name="Google Shape;30;p4"/>
          <p:cNvSpPr txBox="1">
            <a:spLocks noGrp="1"/>
          </p:cNvSpPr>
          <p:nvPr>
            <p:ph type="body" idx="1"/>
          </p:nvPr>
        </p:nvSpPr>
        <p:spPr>
          <a:xfrm>
            <a:off x="516750" y="2103036"/>
            <a:ext cx="9976104" cy="3596786"/>
          </a:xfrm>
          <a:prstGeom prst="rect">
            <a:avLst/>
          </a:prstGeom>
          <a:noFill/>
          <a:ln>
            <a:noFill/>
          </a:ln>
        </p:spPr>
        <p:txBody>
          <a:bodyPr spcFirstLastPara="1" wrap="square" lIns="91425" tIns="91425" rIns="91425" bIns="91425" anchor="t" anchorCtr="0"/>
          <a:lstStyle>
            <a:lvl1pPr marL="457200" marR="0" lvl="0" indent="-355600" algn="l" rtl="0">
              <a:lnSpc>
                <a:spcPct val="90000"/>
              </a:lnSpc>
              <a:spcBef>
                <a:spcPts val="900"/>
              </a:spcBef>
              <a:spcAft>
                <a:spcPts val="0"/>
              </a:spcAft>
              <a:buClr>
                <a:schemeClr val="dk1"/>
              </a:buClr>
              <a:buSzPts val="2000"/>
              <a:buFont typeface="Trebuchet MS"/>
              <a:buChar char="—"/>
              <a:defRPr sz="2000" b="0" i="0" u="none" strike="noStrike" cap="none">
                <a:solidFill>
                  <a:schemeClr val="dk2"/>
                </a:solidFill>
                <a:latin typeface="Trebuchet MS"/>
                <a:ea typeface="Trebuchet MS"/>
                <a:cs typeface="Trebuchet MS"/>
                <a:sym typeface="Trebuchet MS"/>
              </a:defRPr>
            </a:lvl1pPr>
            <a:lvl2pPr marL="914400" marR="0" lvl="1" indent="-342900" algn="l" rtl="0">
              <a:lnSpc>
                <a:spcPct val="90000"/>
              </a:lnSpc>
              <a:spcBef>
                <a:spcPts val="900"/>
              </a:spcBef>
              <a:spcAft>
                <a:spcPts val="0"/>
              </a:spcAft>
              <a:buClr>
                <a:schemeClr val="dk1"/>
              </a:buClr>
              <a:buSzPts val="1800"/>
              <a:buFont typeface="Trebuchet MS"/>
              <a:buChar char="—"/>
              <a:defRPr sz="1800" b="0" i="0" u="none" strike="noStrike" cap="none">
                <a:solidFill>
                  <a:schemeClr val="dk2"/>
                </a:solidFill>
                <a:latin typeface="Trebuchet MS"/>
                <a:ea typeface="Trebuchet MS"/>
                <a:cs typeface="Trebuchet MS"/>
                <a:sym typeface="Trebuchet MS"/>
              </a:defRPr>
            </a:lvl2pPr>
            <a:lvl3pPr marL="1371600" marR="0" lvl="2" indent="-330200" algn="l" rtl="0">
              <a:lnSpc>
                <a:spcPct val="90000"/>
              </a:lnSpc>
              <a:spcBef>
                <a:spcPts val="900"/>
              </a:spcBef>
              <a:spcAft>
                <a:spcPts val="0"/>
              </a:spcAft>
              <a:buClr>
                <a:schemeClr val="dk1"/>
              </a:buClr>
              <a:buSzPts val="1600"/>
              <a:buFont typeface="Trebuchet MS"/>
              <a:buChar char="—"/>
              <a:defRPr sz="1600" b="0" i="0" u="none" strike="noStrike" cap="none">
                <a:solidFill>
                  <a:schemeClr val="dk2"/>
                </a:solidFill>
                <a:latin typeface="Trebuchet MS"/>
                <a:ea typeface="Trebuchet MS"/>
                <a:cs typeface="Trebuchet MS"/>
                <a:sym typeface="Trebuchet MS"/>
              </a:defRPr>
            </a:lvl3pPr>
            <a:lvl4pPr marL="1828800" marR="0" lvl="3" indent="-342900" algn="l" rtl="0">
              <a:lnSpc>
                <a:spcPct val="100000"/>
              </a:lnSpc>
              <a:spcBef>
                <a:spcPts val="900"/>
              </a:spcBef>
              <a:spcAft>
                <a:spcPts val="0"/>
              </a:spcAft>
              <a:buClr>
                <a:schemeClr val="dk1"/>
              </a:buClr>
              <a:buSzPts val="1800"/>
              <a:buFont typeface="Noto Sans Symbols"/>
              <a:buChar char="▪"/>
              <a:defRPr sz="1800" b="0" i="0" u="none" strike="noStrike" cap="none">
                <a:solidFill>
                  <a:schemeClr val="lt1"/>
                </a:solidFill>
                <a:latin typeface="Trebuchet MS"/>
                <a:ea typeface="Trebuchet MS"/>
                <a:cs typeface="Trebuchet MS"/>
                <a:sym typeface="Trebuchet MS"/>
              </a:defRPr>
            </a:lvl4pPr>
            <a:lvl5pPr marL="2286000" marR="0" lvl="4" indent="-355600" algn="l" rtl="0">
              <a:lnSpc>
                <a:spcPct val="100000"/>
              </a:lnSpc>
              <a:spcBef>
                <a:spcPts val="400"/>
              </a:spcBef>
              <a:spcAft>
                <a:spcPts val="0"/>
              </a:spcAft>
              <a:buClr>
                <a:schemeClr val="dk1"/>
              </a:buClr>
              <a:buSzPts val="2000"/>
              <a:buFont typeface="Noto Sans Symbols"/>
              <a:buChar char="▪"/>
              <a:defRPr sz="2000" b="0" i="0" u="none" strike="noStrike" cap="none">
                <a:solidFill>
                  <a:schemeClr val="lt1"/>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endParaRPr/>
          </a:p>
        </p:txBody>
      </p:sp>
      <p:sp>
        <p:nvSpPr>
          <p:cNvPr id="31" name="Google Shape;31;p4"/>
          <p:cNvSpPr txBox="1">
            <a:spLocks noGrp="1"/>
          </p:cNvSpPr>
          <p:nvPr>
            <p:ph type="body" idx="2"/>
          </p:nvPr>
        </p:nvSpPr>
        <p:spPr>
          <a:xfrm>
            <a:off x="498348" y="1183333"/>
            <a:ext cx="9976104" cy="525463"/>
          </a:xfrm>
          <a:prstGeom prst="rect">
            <a:avLst/>
          </a:prstGeom>
          <a:noFill/>
          <a:ln>
            <a:noFill/>
          </a:ln>
        </p:spPr>
        <p:txBody>
          <a:bodyPr spcFirstLastPara="1" wrap="square" lIns="91425" tIns="91425" rIns="91425" bIns="91425" anchor="t" anchorCtr="0"/>
          <a:lstStyle>
            <a:lvl1pPr marL="457200" marR="0" lvl="0" indent="-228600" algn="ctr" rtl="0">
              <a:lnSpc>
                <a:spcPct val="90000"/>
              </a:lnSpc>
              <a:spcBef>
                <a:spcPts val="900"/>
              </a:spcBef>
              <a:spcAft>
                <a:spcPts val="0"/>
              </a:spcAft>
              <a:buClr>
                <a:schemeClr val="dk1"/>
              </a:buClr>
              <a:buSzPts val="1400"/>
              <a:buFont typeface="Trebuchet MS"/>
              <a:buNone/>
              <a:defRPr sz="2400" b="0" i="0" u="none" strike="noStrike" cap="none">
                <a:solidFill>
                  <a:schemeClr val="lt2"/>
                </a:solidFill>
                <a:latin typeface="Trebuchet MS"/>
                <a:ea typeface="Trebuchet MS"/>
                <a:cs typeface="Trebuchet MS"/>
                <a:sym typeface="Trebuchet MS"/>
              </a:defRPr>
            </a:lvl1pPr>
            <a:lvl2pPr marL="914400" marR="0" lvl="1" indent="-228600" algn="ctr" rtl="0">
              <a:lnSpc>
                <a:spcPct val="90000"/>
              </a:lnSpc>
              <a:spcBef>
                <a:spcPts val="900"/>
              </a:spcBef>
              <a:spcAft>
                <a:spcPts val="0"/>
              </a:spcAft>
              <a:buClr>
                <a:schemeClr val="dk1"/>
              </a:buClr>
              <a:buSzPts val="1400"/>
              <a:buFont typeface="Trebuchet MS"/>
              <a:buNone/>
              <a:defRPr sz="2800" b="0" i="0" u="none" strike="noStrike" cap="none">
                <a:solidFill>
                  <a:schemeClr val="lt2"/>
                </a:solidFill>
                <a:latin typeface="Trebuchet MS"/>
                <a:ea typeface="Trebuchet MS"/>
                <a:cs typeface="Trebuchet MS"/>
                <a:sym typeface="Trebuchet MS"/>
              </a:defRPr>
            </a:lvl2pPr>
            <a:lvl3pPr marL="1371600" marR="0" lvl="2" indent="-228600" algn="ctr" rtl="0">
              <a:lnSpc>
                <a:spcPct val="90000"/>
              </a:lnSpc>
              <a:spcBef>
                <a:spcPts val="900"/>
              </a:spcBef>
              <a:spcAft>
                <a:spcPts val="0"/>
              </a:spcAft>
              <a:buClr>
                <a:schemeClr val="dk1"/>
              </a:buClr>
              <a:buSzPts val="1400"/>
              <a:buFont typeface="Trebuchet MS"/>
              <a:buNone/>
              <a:defRPr sz="2800" b="0" i="0" u="none" strike="noStrike" cap="none">
                <a:solidFill>
                  <a:schemeClr val="lt2"/>
                </a:solidFill>
                <a:latin typeface="Trebuchet MS"/>
                <a:ea typeface="Trebuchet MS"/>
                <a:cs typeface="Trebuchet MS"/>
                <a:sym typeface="Trebuchet MS"/>
              </a:defRPr>
            </a:lvl3pPr>
            <a:lvl4pPr marL="1828800" marR="0" lvl="3" indent="-228600" algn="ctr" rtl="0">
              <a:lnSpc>
                <a:spcPct val="100000"/>
              </a:lnSpc>
              <a:spcBef>
                <a:spcPts val="900"/>
              </a:spcBef>
              <a:spcAft>
                <a:spcPts val="0"/>
              </a:spcAft>
              <a:buClr>
                <a:schemeClr val="lt2"/>
              </a:buClr>
              <a:buSzPts val="2000"/>
              <a:buFont typeface="Trebuchet MS"/>
              <a:buNone/>
              <a:defRPr sz="2800" b="0" i="0" u="none" strike="noStrike" cap="none">
                <a:solidFill>
                  <a:schemeClr val="lt2"/>
                </a:solidFill>
                <a:latin typeface="Trebuchet MS"/>
                <a:ea typeface="Trebuchet MS"/>
                <a:cs typeface="Trebuchet MS"/>
                <a:sym typeface="Trebuchet MS"/>
              </a:defRPr>
            </a:lvl4pPr>
            <a:lvl5pPr marL="2286000" marR="0" lvl="4" indent="-228600" algn="ctr" rtl="0">
              <a:lnSpc>
                <a:spcPct val="100000"/>
              </a:lnSpc>
              <a:spcBef>
                <a:spcPts val="560"/>
              </a:spcBef>
              <a:spcAft>
                <a:spcPts val="0"/>
              </a:spcAft>
              <a:buClr>
                <a:schemeClr val="lt2"/>
              </a:buClr>
              <a:buSzPts val="2000"/>
              <a:buFont typeface="Trebuchet MS"/>
              <a:buNone/>
              <a:defRPr sz="2800" b="0" i="0" u="none" strike="noStrike" cap="none">
                <a:solidFill>
                  <a:schemeClr val="lt2"/>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endParaRPr/>
          </a:p>
        </p:txBody>
      </p:sp>
      <p:sp>
        <p:nvSpPr>
          <p:cNvPr id="32" name="Google Shape;32;p4"/>
          <p:cNvSpPr txBox="1">
            <a:spLocks noGrp="1"/>
          </p:cNvSpPr>
          <p:nvPr>
            <p:ph type="sldNum" idx="12"/>
          </p:nvPr>
        </p:nvSpPr>
        <p:spPr>
          <a:xfrm>
            <a:off x="10268141" y="5699821"/>
            <a:ext cx="658500" cy="4725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1793823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em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theme" Target="../theme/theme3.xml"/><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5" Type="http://schemas.openxmlformats.org/officeDocument/2006/relationships/image" Target="../media/image1.emf"/><Relationship Id="rId10" Type="http://schemas.openxmlformats.org/officeDocument/2006/relationships/slideLayout" Target="../slideLayouts/slideLayout36.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image" Target="../media/image10.jp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6.xml"/><Relationship Id="rId13" Type="http://schemas.openxmlformats.org/officeDocument/2006/relationships/slideLayout" Target="../slideLayouts/slideLayout51.xml"/><Relationship Id="rId18" Type="http://schemas.openxmlformats.org/officeDocument/2006/relationships/slideLayout" Target="../slideLayouts/slideLayout56.xml"/><Relationship Id="rId3" Type="http://schemas.openxmlformats.org/officeDocument/2006/relationships/slideLayout" Target="../slideLayouts/slideLayout41.xml"/><Relationship Id="rId21" Type="http://schemas.openxmlformats.org/officeDocument/2006/relationships/image" Target="../media/image11.png"/><Relationship Id="rId7" Type="http://schemas.openxmlformats.org/officeDocument/2006/relationships/slideLayout" Target="../slideLayouts/slideLayout45.xml"/><Relationship Id="rId12" Type="http://schemas.openxmlformats.org/officeDocument/2006/relationships/slideLayout" Target="../slideLayouts/slideLayout50.xml"/><Relationship Id="rId17" Type="http://schemas.openxmlformats.org/officeDocument/2006/relationships/slideLayout" Target="../slideLayouts/slideLayout55.xml"/><Relationship Id="rId2" Type="http://schemas.openxmlformats.org/officeDocument/2006/relationships/slideLayout" Target="../slideLayouts/slideLayout40.xml"/><Relationship Id="rId16" Type="http://schemas.openxmlformats.org/officeDocument/2006/relationships/slideLayout" Target="../slideLayouts/slideLayout54.xml"/><Relationship Id="rId20" Type="http://schemas.openxmlformats.org/officeDocument/2006/relationships/theme" Target="../theme/theme4.xml"/><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5" Type="http://schemas.openxmlformats.org/officeDocument/2006/relationships/slideLayout" Target="../slideLayouts/slideLayout43.xml"/><Relationship Id="rId15" Type="http://schemas.openxmlformats.org/officeDocument/2006/relationships/slideLayout" Target="../slideLayouts/slideLayout53.xml"/><Relationship Id="rId10" Type="http://schemas.openxmlformats.org/officeDocument/2006/relationships/slideLayout" Target="../slideLayouts/slideLayout48.xml"/><Relationship Id="rId19" Type="http://schemas.openxmlformats.org/officeDocument/2006/relationships/slideLayout" Target="../slideLayouts/slideLayout57.xml"/><Relationship Id="rId4" Type="http://schemas.openxmlformats.org/officeDocument/2006/relationships/slideLayout" Target="../slideLayouts/slideLayout42.xml"/><Relationship Id="rId9" Type="http://schemas.openxmlformats.org/officeDocument/2006/relationships/slideLayout" Target="../slideLayouts/slideLayout47.xml"/><Relationship Id="rId14" Type="http://schemas.openxmlformats.org/officeDocument/2006/relationships/slideLayout" Target="../slideLayouts/slideLayout52.xml"/><Relationship Id="rId22" Type="http://schemas.openxmlformats.org/officeDocument/2006/relationships/image" Target="../media/image1.emf"/></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5.xml"/><Relationship Id="rId13" Type="http://schemas.openxmlformats.org/officeDocument/2006/relationships/image" Target="../media/image11.png"/><Relationship Id="rId3" Type="http://schemas.openxmlformats.org/officeDocument/2006/relationships/slideLayout" Target="../slideLayouts/slideLayout60.xml"/><Relationship Id="rId7" Type="http://schemas.openxmlformats.org/officeDocument/2006/relationships/slideLayout" Target="../slideLayouts/slideLayout64.xml"/><Relationship Id="rId12" Type="http://schemas.openxmlformats.org/officeDocument/2006/relationships/theme" Target="../theme/theme5.xml"/><Relationship Id="rId2" Type="http://schemas.openxmlformats.org/officeDocument/2006/relationships/slideLayout" Target="../slideLayouts/slideLayout59.xml"/><Relationship Id="rId1" Type="http://schemas.openxmlformats.org/officeDocument/2006/relationships/slideLayout" Target="../slideLayouts/slideLayout58.xml"/><Relationship Id="rId6" Type="http://schemas.openxmlformats.org/officeDocument/2006/relationships/slideLayout" Target="../slideLayouts/slideLayout63.xml"/><Relationship Id="rId11" Type="http://schemas.openxmlformats.org/officeDocument/2006/relationships/slideLayout" Target="../slideLayouts/slideLayout68.xml"/><Relationship Id="rId5" Type="http://schemas.openxmlformats.org/officeDocument/2006/relationships/slideLayout" Target="../slideLayouts/slideLayout62.xml"/><Relationship Id="rId10" Type="http://schemas.openxmlformats.org/officeDocument/2006/relationships/slideLayout" Target="../slideLayouts/slideLayout67.xml"/><Relationship Id="rId4" Type="http://schemas.openxmlformats.org/officeDocument/2006/relationships/slideLayout" Target="../slideLayouts/slideLayout61.xml"/><Relationship Id="rId9" Type="http://schemas.openxmlformats.org/officeDocument/2006/relationships/slideLayout" Target="../slideLayouts/slideLayout66.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76.xml"/><Relationship Id="rId13" Type="http://schemas.openxmlformats.org/officeDocument/2006/relationships/theme" Target="../theme/theme6.xml"/><Relationship Id="rId3" Type="http://schemas.openxmlformats.org/officeDocument/2006/relationships/slideLayout" Target="../slideLayouts/slideLayout71.xml"/><Relationship Id="rId7" Type="http://schemas.openxmlformats.org/officeDocument/2006/relationships/slideLayout" Target="../slideLayouts/slideLayout75.xml"/><Relationship Id="rId12" Type="http://schemas.openxmlformats.org/officeDocument/2006/relationships/slideLayout" Target="../slideLayouts/slideLayout80.xml"/><Relationship Id="rId2" Type="http://schemas.openxmlformats.org/officeDocument/2006/relationships/slideLayout" Target="../slideLayouts/slideLayout70.xml"/><Relationship Id="rId1" Type="http://schemas.openxmlformats.org/officeDocument/2006/relationships/slideLayout" Target="../slideLayouts/slideLayout69.xml"/><Relationship Id="rId6" Type="http://schemas.openxmlformats.org/officeDocument/2006/relationships/slideLayout" Target="../slideLayouts/slideLayout74.xml"/><Relationship Id="rId11" Type="http://schemas.openxmlformats.org/officeDocument/2006/relationships/slideLayout" Target="../slideLayouts/slideLayout79.xml"/><Relationship Id="rId5" Type="http://schemas.openxmlformats.org/officeDocument/2006/relationships/slideLayout" Target="../slideLayouts/slideLayout73.xml"/><Relationship Id="rId10" Type="http://schemas.openxmlformats.org/officeDocument/2006/relationships/slideLayout" Target="../slideLayouts/slideLayout78.xml"/><Relationship Id="rId4" Type="http://schemas.openxmlformats.org/officeDocument/2006/relationships/slideLayout" Target="../slideLayouts/slideLayout72.xml"/><Relationship Id="rId9" Type="http://schemas.openxmlformats.org/officeDocument/2006/relationships/slideLayout" Target="../slideLayouts/slideLayout77.xml"/><Relationship Id="rId14" Type="http://schemas.openxmlformats.org/officeDocument/2006/relationships/image" Target="../media/image11.png"/></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88.xml"/><Relationship Id="rId13" Type="http://schemas.openxmlformats.org/officeDocument/2006/relationships/slideLayout" Target="../slideLayouts/slideLayout93.xml"/><Relationship Id="rId18" Type="http://schemas.openxmlformats.org/officeDocument/2006/relationships/theme" Target="../theme/theme7.xml"/><Relationship Id="rId3" Type="http://schemas.openxmlformats.org/officeDocument/2006/relationships/slideLayout" Target="../slideLayouts/slideLayout83.xml"/><Relationship Id="rId7" Type="http://schemas.openxmlformats.org/officeDocument/2006/relationships/slideLayout" Target="../slideLayouts/slideLayout87.xml"/><Relationship Id="rId12" Type="http://schemas.openxmlformats.org/officeDocument/2006/relationships/slideLayout" Target="../slideLayouts/slideLayout92.xml"/><Relationship Id="rId17" Type="http://schemas.openxmlformats.org/officeDocument/2006/relationships/slideLayout" Target="../slideLayouts/slideLayout97.xml"/><Relationship Id="rId2" Type="http://schemas.openxmlformats.org/officeDocument/2006/relationships/slideLayout" Target="../slideLayouts/slideLayout82.xml"/><Relationship Id="rId16" Type="http://schemas.openxmlformats.org/officeDocument/2006/relationships/slideLayout" Target="../slideLayouts/slideLayout96.xml"/><Relationship Id="rId1" Type="http://schemas.openxmlformats.org/officeDocument/2006/relationships/slideLayout" Target="../slideLayouts/slideLayout81.xml"/><Relationship Id="rId6" Type="http://schemas.openxmlformats.org/officeDocument/2006/relationships/slideLayout" Target="../slideLayouts/slideLayout86.xml"/><Relationship Id="rId11" Type="http://schemas.openxmlformats.org/officeDocument/2006/relationships/slideLayout" Target="../slideLayouts/slideLayout91.xml"/><Relationship Id="rId5" Type="http://schemas.openxmlformats.org/officeDocument/2006/relationships/slideLayout" Target="../slideLayouts/slideLayout85.xml"/><Relationship Id="rId15" Type="http://schemas.openxmlformats.org/officeDocument/2006/relationships/slideLayout" Target="../slideLayouts/slideLayout95.xml"/><Relationship Id="rId10" Type="http://schemas.openxmlformats.org/officeDocument/2006/relationships/slideLayout" Target="../slideLayouts/slideLayout90.xml"/><Relationship Id="rId19" Type="http://schemas.openxmlformats.org/officeDocument/2006/relationships/image" Target="../media/image11.png"/><Relationship Id="rId4" Type="http://schemas.openxmlformats.org/officeDocument/2006/relationships/slideLayout" Target="../slideLayouts/slideLayout84.xml"/><Relationship Id="rId9" Type="http://schemas.openxmlformats.org/officeDocument/2006/relationships/slideLayout" Target="../slideLayouts/slideLayout89.xml"/><Relationship Id="rId14" Type="http://schemas.openxmlformats.org/officeDocument/2006/relationships/slideLayout" Target="../slideLayouts/slideLayout9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99743" y="653532"/>
            <a:ext cx="9973315" cy="590931"/>
          </a:xfrm>
          <a:prstGeom prst="rect">
            <a:avLst/>
          </a:prstGeom>
          <a:noFill/>
          <a:ln w="9525">
            <a:noFill/>
            <a:miter lim="800000"/>
            <a:headEnd/>
            <a:tailEnd/>
          </a:ln>
        </p:spPr>
        <p:txBody>
          <a:bodyPr vert="horz" wrap="square" lIns="91440" tIns="45720" rIns="91440" bIns="45720" numCol="1" anchor="b" anchorCtr="0" compatLnSpc="1">
            <a:prstTxWarp prst="textNoShape">
              <a:avLst/>
            </a:prstTxWarp>
            <a:noAutofit/>
          </a:bodyPr>
          <a:lstStyle/>
          <a:p>
            <a:pPr lvl="0"/>
            <a:r>
              <a:rPr lang="en-US"/>
              <a:t>Click to edit Master title style</a:t>
            </a:r>
          </a:p>
        </p:txBody>
      </p:sp>
      <p:sp>
        <p:nvSpPr>
          <p:cNvPr id="1027" name="Rectangle 3"/>
          <p:cNvSpPr>
            <a:spLocks noGrp="1" noChangeArrowheads="1"/>
          </p:cNvSpPr>
          <p:nvPr>
            <p:ph type="body" idx="1"/>
          </p:nvPr>
        </p:nvSpPr>
        <p:spPr bwMode="auto">
          <a:xfrm>
            <a:off x="517402" y="2002367"/>
            <a:ext cx="9948931" cy="390804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p:txBody>
      </p:sp>
      <p:pic>
        <p:nvPicPr>
          <p:cNvPr id="9" name="Picture 8">
            <a:extLst>
              <a:ext uri="{FF2B5EF4-FFF2-40B4-BE49-F238E27FC236}">
                <a16:creationId xmlns:a16="http://schemas.microsoft.com/office/drawing/2014/main" id="{1D69214B-99AB-46ED-9864-662329C3618F}"/>
              </a:ext>
            </a:extLst>
          </p:cNvPr>
          <p:cNvPicPr>
            <a:picLocks noChangeAspect="1"/>
          </p:cNvPicPr>
          <p:nvPr userDrawn="1"/>
        </p:nvPicPr>
        <p:blipFill>
          <a:blip r:embed="rId15" cstate="email">
            <a:extLst>
              <a:ext uri="{28A0092B-C50C-407E-A947-70E740481C1C}">
                <a14:useLocalDpi xmlns:a14="http://schemas.microsoft.com/office/drawing/2010/main"/>
              </a:ext>
            </a:extLst>
          </a:blip>
          <a:stretch>
            <a:fillRect/>
          </a:stretch>
        </p:blipFill>
        <p:spPr>
          <a:xfrm>
            <a:off x="10130818" y="5785419"/>
            <a:ext cx="580688" cy="206321"/>
          </a:xfrm>
          <a:prstGeom prst="rect">
            <a:avLst/>
          </a:prstGeom>
        </p:spPr>
      </p:pic>
    </p:spTree>
    <p:extLst>
      <p:ext uri="{BB962C8B-B14F-4D97-AF65-F5344CB8AC3E}">
        <p14:creationId xmlns:p14="http://schemas.microsoft.com/office/powerpoint/2010/main" val="1725690729"/>
      </p:ext>
    </p:extLst>
  </p:cSld>
  <p:clrMap bg1="dk2" tx1="lt1" bg2="dk1" tx2="lt2" accent1="accent1" accent2="accent2" accent3="accent3" accent4="accent4" accent5="accent5" accent6="accent6" hlink="hlink" folHlink="folHlink"/>
  <p:sldLayoutIdLst>
    <p:sldLayoutId id="2147483980" r:id="rId1"/>
    <p:sldLayoutId id="2147483981" r:id="rId2"/>
    <p:sldLayoutId id="2147483896" r:id="rId3"/>
    <p:sldLayoutId id="2147483971" r:id="rId4"/>
    <p:sldLayoutId id="2147483917" r:id="rId5"/>
    <p:sldLayoutId id="2147483969" r:id="rId6"/>
    <p:sldLayoutId id="2147483919" r:id="rId7"/>
    <p:sldLayoutId id="2147483954" r:id="rId8"/>
    <p:sldLayoutId id="2147483897" r:id="rId9"/>
    <p:sldLayoutId id="2147483898" r:id="rId10"/>
    <p:sldLayoutId id="2147483926" r:id="rId11"/>
    <p:sldLayoutId id="2147483899" r:id="rId12"/>
    <p:sldLayoutId id="2147483901" r:id="rId1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ctr" rtl="0" fontAlgn="base">
        <a:lnSpc>
          <a:spcPct val="90000"/>
        </a:lnSpc>
        <a:spcBef>
          <a:spcPct val="0"/>
        </a:spcBef>
        <a:spcAft>
          <a:spcPct val="0"/>
        </a:spcAft>
        <a:defRPr sz="3600" b="1" cap="all" baseline="0">
          <a:solidFill>
            <a:schemeClr val="bg1"/>
          </a:solidFill>
          <a:latin typeface="Trebuchet MS" panose="020B0603020202020204" pitchFamily="34" charset="0"/>
          <a:ea typeface="+mj-ea"/>
          <a:cs typeface="+mj-cs"/>
        </a:defRPr>
      </a:lvl1pPr>
      <a:lvl2pPr algn="l" rtl="0" fontAlgn="base">
        <a:spcBef>
          <a:spcPct val="0"/>
        </a:spcBef>
        <a:spcAft>
          <a:spcPct val="0"/>
        </a:spcAft>
        <a:defRPr sz="3200" b="1">
          <a:solidFill>
            <a:srgbClr val="73B900"/>
          </a:solidFill>
          <a:latin typeface="Arial" charset="0"/>
        </a:defRPr>
      </a:lvl2pPr>
      <a:lvl3pPr algn="l" rtl="0" fontAlgn="base">
        <a:spcBef>
          <a:spcPct val="0"/>
        </a:spcBef>
        <a:spcAft>
          <a:spcPct val="0"/>
        </a:spcAft>
        <a:defRPr sz="3200" b="1">
          <a:solidFill>
            <a:srgbClr val="73B900"/>
          </a:solidFill>
          <a:latin typeface="Arial" charset="0"/>
        </a:defRPr>
      </a:lvl3pPr>
      <a:lvl4pPr algn="l" rtl="0" fontAlgn="base">
        <a:spcBef>
          <a:spcPct val="0"/>
        </a:spcBef>
        <a:spcAft>
          <a:spcPct val="0"/>
        </a:spcAft>
        <a:defRPr sz="3200" b="1">
          <a:solidFill>
            <a:srgbClr val="73B900"/>
          </a:solidFill>
          <a:latin typeface="Arial" charset="0"/>
        </a:defRPr>
      </a:lvl4pPr>
      <a:lvl5pPr algn="l" rtl="0" fontAlgn="base">
        <a:spcBef>
          <a:spcPct val="0"/>
        </a:spcBef>
        <a:spcAft>
          <a:spcPct val="0"/>
        </a:spcAft>
        <a:defRPr sz="3200" b="1">
          <a:solidFill>
            <a:srgbClr val="73B900"/>
          </a:solidFill>
          <a:latin typeface="Arial" charset="0"/>
        </a:defRPr>
      </a:lvl5pPr>
      <a:lvl6pPr marL="457200" algn="l" rtl="0" eaLnBrk="1" fontAlgn="base" hangingPunct="1">
        <a:spcBef>
          <a:spcPct val="0"/>
        </a:spcBef>
        <a:spcAft>
          <a:spcPct val="0"/>
        </a:spcAft>
        <a:defRPr sz="3200" b="1">
          <a:solidFill>
            <a:srgbClr val="73B900"/>
          </a:solidFill>
          <a:latin typeface="Arial" charset="0"/>
        </a:defRPr>
      </a:lvl6pPr>
      <a:lvl7pPr marL="914400" algn="l" rtl="0" eaLnBrk="1" fontAlgn="base" hangingPunct="1">
        <a:spcBef>
          <a:spcPct val="0"/>
        </a:spcBef>
        <a:spcAft>
          <a:spcPct val="0"/>
        </a:spcAft>
        <a:defRPr sz="3200" b="1">
          <a:solidFill>
            <a:srgbClr val="73B900"/>
          </a:solidFill>
          <a:latin typeface="Arial" charset="0"/>
        </a:defRPr>
      </a:lvl7pPr>
      <a:lvl8pPr marL="1371600" algn="l" rtl="0" eaLnBrk="1" fontAlgn="base" hangingPunct="1">
        <a:spcBef>
          <a:spcPct val="0"/>
        </a:spcBef>
        <a:spcAft>
          <a:spcPct val="0"/>
        </a:spcAft>
        <a:defRPr sz="3200" b="1">
          <a:solidFill>
            <a:srgbClr val="73B900"/>
          </a:solidFill>
          <a:latin typeface="Arial" charset="0"/>
        </a:defRPr>
      </a:lvl8pPr>
      <a:lvl9pPr marL="1828800" algn="l" rtl="0" eaLnBrk="1" fontAlgn="base" hangingPunct="1">
        <a:spcBef>
          <a:spcPct val="0"/>
        </a:spcBef>
        <a:spcAft>
          <a:spcPct val="0"/>
        </a:spcAft>
        <a:defRPr sz="3200" b="1">
          <a:solidFill>
            <a:srgbClr val="73B900"/>
          </a:solidFill>
          <a:latin typeface="Arial" charset="0"/>
        </a:defRPr>
      </a:lvl9pPr>
    </p:titleStyle>
    <p:bodyStyle>
      <a:lvl1pPr marL="0" indent="0" algn="l" rtl="0" fontAlgn="base">
        <a:lnSpc>
          <a:spcPct val="90000"/>
        </a:lnSpc>
        <a:spcBef>
          <a:spcPts val="900"/>
        </a:spcBef>
        <a:spcAft>
          <a:spcPts val="900"/>
        </a:spcAft>
        <a:buClr>
          <a:schemeClr val="bg2"/>
        </a:buClr>
        <a:buSzPct val="100000"/>
        <a:buFontTx/>
        <a:buNone/>
        <a:defRPr sz="2000" b="0">
          <a:solidFill>
            <a:schemeClr val="bg1"/>
          </a:solidFill>
          <a:latin typeface="Trebuchet MS" pitchFamily="34" charset="0"/>
          <a:ea typeface="+mn-ea"/>
          <a:cs typeface="+mn-cs"/>
        </a:defRPr>
      </a:lvl1pPr>
      <a:lvl2pPr marL="571500" indent="0" algn="l" rtl="0" fontAlgn="base">
        <a:lnSpc>
          <a:spcPct val="90000"/>
        </a:lnSpc>
        <a:spcBef>
          <a:spcPts val="900"/>
        </a:spcBef>
        <a:spcAft>
          <a:spcPts val="900"/>
        </a:spcAft>
        <a:buClr>
          <a:schemeClr val="bg2"/>
        </a:buClr>
        <a:buSzPct val="100000"/>
        <a:buFontTx/>
        <a:buNone/>
        <a:defRPr sz="1800" b="0">
          <a:solidFill>
            <a:schemeClr val="bg1"/>
          </a:solidFill>
          <a:latin typeface="Trebuchet MS" pitchFamily="34" charset="0"/>
        </a:defRPr>
      </a:lvl2pPr>
      <a:lvl3pPr marL="1089025" indent="0" algn="l" rtl="0" fontAlgn="base">
        <a:lnSpc>
          <a:spcPct val="90000"/>
        </a:lnSpc>
        <a:spcBef>
          <a:spcPts val="900"/>
        </a:spcBef>
        <a:spcAft>
          <a:spcPts val="900"/>
        </a:spcAft>
        <a:buClr>
          <a:schemeClr val="bg2"/>
        </a:buClr>
        <a:buSzPct val="100000"/>
        <a:buFontTx/>
        <a:buNone/>
        <a:defRPr sz="1600" b="0">
          <a:solidFill>
            <a:schemeClr val="bg1"/>
          </a:solidFill>
          <a:latin typeface="Trebuchet MS" pitchFamily="34" charset="0"/>
        </a:defRPr>
      </a:lvl3pPr>
      <a:lvl4pPr marL="1774825" indent="-228600" algn="l" rtl="0" fontAlgn="base">
        <a:spcBef>
          <a:spcPct val="20000"/>
        </a:spcBef>
        <a:spcAft>
          <a:spcPct val="0"/>
        </a:spcAft>
        <a:buChar char="–"/>
        <a:defRPr sz="2000">
          <a:solidFill>
            <a:schemeClr val="bg1"/>
          </a:solidFill>
          <a:latin typeface="+mn-lt"/>
        </a:defRPr>
      </a:lvl4pPr>
      <a:lvl5pPr marL="2117725" indent="-228600" algn="l" rtl="0" fontAlgn="base">
        <a:spcBef>
          <a:spcPct val="20000"/>
        </a:spcBef>
        <a:spcAft>
          <a:spcPct val="0"/>
        </a:spcAft>
        <a:buChar char="»"/>
        <a:defRPr sz="2000">
          <a:solidFill>
            <a:schemeClr val="bg1"/>
          </a:solidFill>
          <a:latin typeface="+mn-lt"/>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99743" y="653532"/>
            <a:ext cx="9973315" cy="590931"/>
          </a:xfrm>
          <a:prstGeom prst="rect">
            <a:avLst/>
          </a:prstGeom>
          <a:noFill/>
          <a:ln w="9525">
            <a:noFill/>
            <a:miter lim="800000"/>
            <a:headEnd/>
            <a:tailEnd/>
          </a:ln>
        </p:spPr>
        <p:txBody>
          <a:bodyPr vert="horz" wrap="square" lIns="91440" tIns="45720" rIns="91440" bIns="45720" numCol="1" anchor="b" anchorCtr="0" compatLnSpc="1">
            <a:prstTxWarp prst="textNoShape">
              <a:avLst/>
            </a:prstTxWarp>
            <a:noAutofit/>
          </a:bodyPr>
          <a:lstStyle/>
          <a:p>
            <a:pPr lvl="0"/>
            <a:r>
              <a:rPr lang="en-US"/>
              <a:t>Click to edit Master title style</a:t>
            </a:r>
          </a:p>
        </p:txBody>
      </p:sp>
      <p:sp>
        <p:nvSpPr>
          <p:cNvPr id="1027" name="Rectangle 3"/>
          <p:cNvSpPr>
            <a:spLocks noGrp="1" noChangeArrowheads="1"/>
          </p:cNvSpPr>
          <p:nvPr>
            <p:ph type="body" idx="1"/>
          </p:nvPr>
        </p:nvSpPr>
        <p:spPr bwMode="auto">
          <a:xfrm>
            <a:off x="517402" y="2002367"/>
            <a:ext cx="9948931" cy="390804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p:txBody>
      </p:sp>
      <p:sp>
        <p:nvSpPr>
          <p:cNvPr id="4" name="TextBox 3"/>
          <p:cNvSpPr txBox="1"/>
          <p:nvPr userDrawn="1"/>
        </p:nvSpPr>
        <p:spPr>
          <a:xfrm>
            <a:off x="9762254" y="5831286"/>
            <a:ext cx="321027" cy="161583"/>
          </a:xfrm>
          <a:prstGeom prst="rect">
            <a:avLst/>
          </a:prstGeom>
          <a:noFill/>
        </p:spPr>
        <p:txBody>
          <a:bodyPr wrap="square" lIns="0" tIns="0" rIns="0" bIns="0" rtlCol="0" anchor="ctr">
            <a:spAutoFit/>
          </a:bodyPr>
          <a:lstStyle>
            <a:defPPr>
              <a:defRPr lang="en-US"/>
            </a:defPPr>
            <a:lvl1pPr algn="ctr">
              <a:defRPr sz="4400" cap="all">
                <a:solidFill>
                  <a:schemeClr val="bg1"/>
                </a:solidFill>
                <a:latin typeface="Century Gothic" pitchFamily="34" charset="0"/>
              </a:defRPr>
            </a:lvl1pPr>
          </a:lstStyle>
          <a:p>
            <a:pPr algn="r"/>
            <a:fld id="{9EF62655-870B-4C06-BC3D-C67D37BAE36D}" type="slidenum">
              <a:rPr lang="en-US" sz="850" kern="1200" smtClean="0">
                <a:solidFill>
                  <a:schemeClr val="accent4"/>
                </a:solidFill>
                <a:latin typeface="Trebuchet MS" panose="020B0603020202020204" pitchFamily="34" charset="0"/>
                <a:ea typeface="MS PGothic" pitchFamily="34" charset="-128"/>
                <a:cs typeface="+mn-cs"/>
              </a:rPr>
              <a:pPr algn="r"/>
              <a:t>‹#›</a:t>
            </a:fld>
            <a:r>
              <a:rPr lang="en-US" sz="1050" cap="none" baseline="0">
                <a:solidFill>
                  <a:schemeClr val="accent2">
                    <a:lumMod val="60000"/>
                    <a:lumOff val="40000"/>
                  </a:schemeClr>
                </a:solidFill>
              </a:rPr>
              <a:t> </a:t>
            </a:r>
            <a:endParaRPr lang="en-US" sz="1050" cap="none">
              <a:solidFill>
                <a:schemeClr val="accent2">
                  <a:lumMod val="60000"/>
                  <a:lumOff val="40000"/>
                </a:schemeClr>
              </a:solidFill>
            </a:endParaRPr>
          </a:p>
        </p:txBody>
      </p:sp>
      <p:grpSp>
        <p:nvGrpSpPr>
          <p:cNvPr id="5" name="Group 4"/>
          <p:cNvGrpSpPr/>
          <p:nvPr userDrawn="1"/>
        </p:nvGrpSpPr>
        <p:grpSpPr>
          <a:xfrm>
            <a:off x="10153706" y="5866413"/>
            <a:ext cx="583502" cy="107781"/>
            <a:chOff x="677492" y="-1417931"/>
            <a:chExt cx="3154606" cy="582700"/>
          </a:xfrm>
        </p:grpSpPr>
        <p:sp>
          <p:nvSpPr>
            <p:cNvPr id="6" name="Freeform 5"/>
            <p:cNvSpPr>
              <a:spLocks noEditPoints="1"/>
            </p:cNvSpPr>
            <p:nvPr userDrawn="1"/>
          </p:nvSpPr>
          <p:spPr bwMode="auto">
            <a:xfrm>
              <a:off x="3761772" y="-980905"/>
              <a:ext cx="70326" cy="68652"/>
            </a:xfrm>
            <a:custGeom>
              <a:avLst/>
              <a:gdLst>
                <a:gd name="T0" fmla="*/ 36 w 87"/>
                <a:gd name="T1" fmla="*/ 37 h 83"/>
                <a:gd name="T2" fmla="*/ 36 w 87"/>
                <a:gd name="T3" fmla="*/ 26 h 83"/>
                <a:gd name="T4" fmla="*/ 43 w 87"/>
                <a:gd name="T5" fmla="*/ 26 h 83"/>
                <a:gd name="T6" fmla="*/ 52 w 87"/>
                <a:gd name="T7" fmla="*/ 31 h 83"/>
                <a:gd name="T8" fmla="*/ 45 w 87"/>
                <a:gd name="T9" fmla="*/ 37 h 83"/>
                <a:gd name="T10" fmla="*/ 36 w 87"/>
                <a:gd name="T11" fmla="*/ 37 h 83"/>
                <a:gd name="T12" fmla="*/ 36 w 87"/>
                <a:gd name="T13" fmla="*/ 45 h 83"/>
                <a:gd name="T14" fmla="*/ 41 w 87"/>
                <a:gd name="T15" fmla="*/ 45 h 83"/>
                <a:gd name="T16" fmla="*/ 52 w 87"/>
                <a:gd name="T17" fmla="*/ 63 h 83"/>
                <a:gd name="T18" fmla="*/ 63 w 87"/>
                <a:gd name="T19" fmla="*/ 63 h 83"/>
                <a:gd name="T20" fmla="*/ 52 w 87"/>
                <a:gd name="T21" fmla="*/ 44 h 83"/>
                <a:gd name="T22" fmla="*/ 63 w 87"/>
                <a:gd name="T23" fmla="*/ 32 h 83"/>
                <a:gd name="T24" fmla="*/ 44 w 87"/>
                <a:gd name="T25" fmla="*/ 19 h 83"/>
                <a:gd name="T26" fmla="*/ 26 w 87"/>
                <a:gd name="T27" fmla="*/ 19 h 83"/>
                <a:gd name="T28" fmla="*/ 26 w 87"/>
                <a:gd name="T29" fmla="*/ 63 h 83"/>
                <a:gd name="T30" fmla="*/ 36 w 87"/>
                <a:gd name="T31" fmla="*/ 63 h 83"/>
                <a:gd name="T32" fmla="*/ 36 w 87"/>
                <a:gd name="T33" fmla="*/ 45 h 83"/>
                <a:gd name="T34" fmla="*/ 87 w 87"/>
                <a:gd name="T35" fmla="*/ 41 h 83"/>
                <a:gd name="T36" fmla="*/ 44 w 87"/>
                <a:gd name="T37" fmla="*/ 0 h 83"/>
                <a:gd name="T38" fmla="*/ 0 w 87"/>
                <a:gd name="T39" fmla="*/ 41 h 83"/>
                <a:gd name="T40" fmla="*/ 44 w 87"/>
                <a:gd name="T41" fmla="*/ 83 h 83"/>
                <a:gd name="T42" fmla="*/ 87 w 87"/>
                <a:gd name="T43" fmla="*/ 41 h 83"/>
                <a:gd name="T44" fmla="*/ 74 w 87"/>
                <a:gd name="T45" fmla="*/ 41 h 83"/>
                <a:gd name="T46" fmla="*/ 44 w 87"/>
                <a:gd name="T47" fmla="*/ 73 h 83"/>
                <a:gd name="T48" fmla="*/ 44 w 87"/>
                <a:gd name="T49" fmla="*/ 73 h 83"/>
                <a:gd name="T50" fmla="*/ 13 w 87"/>
                <a:gd name="T51" fmla="*/ 41 h 83"/>
                <a:gd name="T52" fmla="*/ 44 w 87"/>
                <a:gd name="T53" fmla="*/ 9 h 83"/>
                <a:gd name="T54" fmla="*/ 74 w 87"/>
                <a:gd name="T55" fmla="*/ 4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7" h="83">
                  <a:moveTo>
                    <a:pt x="36" y="37"/>
                  </a:moveTo>
                  <a:cubicBezTo>
                    <a:pt x="36" y="26"/>
                    <a:pt x="36" y="26"/>
                    <a:pt x="36" y="26"/>
                  </a:cubicBezTo>
                  <a:cubicBezTo>
                    <a:pt x="43" y="26"/>
                    <a:pt x="43" y="26"/>
                    <a:pt x="43" y="26"/>
                  </a:cubicBezTo>
                  <a:cubicBezTo>
                    <a:pt x="47" y="26"/>
                    <a:pt x="52" y="27"/>
                    <a:pt x="52" y="31"/>
                  </a:cubicBezTo>
                  <a:cubicBezTo>
                    <a:pt x="52" y="36"/>
                    <a:pt x="50" y="37"/>
                    <a:pt x="45" y="37"/>
                  </a:cubicBezTo>
                  <a:cubicBezTo>
                    <a:pt x="36" y="37"/>
                    <a:pt x="36" y="37"/>
                    <a:pt x="36" y="37"/>
                  </a:cubicBezTo>
                  <a:moveTo>
                    <a:pt x="36" y="45"/>
                  </a:moveTo>
                  <a:cubicBezTo>
                    <a:pt x="41" y="45"/>
                    <a:pt x="41" y="45"/>
                    <a:pt x="41" y="45"/>
                  </a:cubicBezTo>
                  <a:cubicBezTo>
                    <a:pt x="52" y="63"/>
                    <a:pt x="52" y="63"/>
                    <a:pt x="52" y="63"/>
                  </a:cubicBezTo>
                  <a:cubicBezTo>
                    <a:pt x="63" y="63"/>
                    <a:pt x="63" y="63"/>
                    <a:pt x="63" y="63"/>
                  </a:cubicBezTo>
                  <a:cubicBezTo>
                    <a:pt x="52" y="44"/>
                    <a:pt x="52" y="44"/>
                    <a:pt x="52" y="44"/>
                  </a:cubicBezTo>
                  <a:cubicBezTo>
                    <a:pt x="58" y="43"/>
                    <a:pt x="63" y="41"/>
                    <a:pt x="63" y="32"/>
                  </a:cubicBezTo>
                  <a:cubicBezTo>
                    <a:pt x="63" y="22"/>
                    <a:pt x="56" y="19"/>
                    <a:pt x="44" y="19"/>
                  </a:cubicBezTo>
                  <a:cubicBezTo>
                    <a:pt x="26" y="19"/>
                    <a:pt x="26" y="19"/>
                    <a:pt x="26" y="19"/>
                  </a:cubicBezTo>
                  <a:cubicBezTo>
                    <a:pt x="26" y="63"/>
                    <a:pt x="26" y="63"/>
                    <a:pt x="26" y="63"/>
                  </a:cubicBezTo>
                  <a:cubicBezTo>
                    <a:pt x="36" y="63"/>
                    <a:pt x="36" y="63"/>
                    <a:pt x="36" y="63"/>
                  </a:cubicBezTo>
                  <a:cubicBezTo>
                    <a:pt x="36" y="45"/>
                    <a:pt x="36" y="45"/>
                    <a:pt x="36" y="45"/>
                  </a:cubicBezTo>
                  <a:moveTo>
                    <a:pt x="87" y="41"/>
                  </a:moveTo>
                  <a:cubicBezTo>
                    <a:pt x="87" y="15"/>
                    <a:pt x="66" y="0"/>
                    <a:pt x="44" y="0"/>
                  </a:cubicBezTo>
                  <a:cubicBezTo>
                    <a:pt x="21" y="0"/>
                    <a:pt x="0" y="15"/>
                    <a:pt x="0" y="41"/>
                  </a:cubicBezTo>
                  <a:cubicBezTo>
                    <a:pt x="0" y="67"/>
                    <a:pt x="21" y="83"/>
                    <a:pt x="44" y="83"/>
                  </a:cubicBezTo>
                  <a:cubicBezTo>
                    <a:pt x="66" y="83"/>
                    <a:pt x="87" y="67"/>
                    <a:pt x="87" y="41"/>
                  </a:cubicBezTo>
                  <a:moveTo>
                    <a:pt x="74" y="41"/>
                  </a:moveTo>
                  <a:cubicBezTo>
                    <a:pt x="74" y="60"/>
                    <a:pt x="60" y="73"/>
                    <a:pt x="44" y="73"/>
                  </a:cubicBezTo>
                  <a:cubicBezTo>
                    <a:pt x="44" y="73"/>
                    <a:pt x="44" y="73"/>
                    <a:pt x="44" y="73"/>
                  </a:cubicBezTo>
                  <a:cubicBezTo>
                    <a:pt x="26" y="73"/>
                    <a:pt x="13" y="60"/>
                    <a:pt x="13" y="41"/>
                  </a:cubicBezTo>
                  <a:cubicBezTo>
                    <a:pt x="13" y="22"/>
                    <a:pt x="26" y="9"/>
                    <a:pt x="44" y="9"/>
                  </a:cubicBezTo>
                  <a:cubicBezTo>
                    <a:pt x="60" y="9"/>
                    <a:pt x="74" y="22"/>
                    <a:pt x="74" y="4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7" name="Freeform 6"/>
            <p:cNvSpPr>
              <a:spLocks noEditPoints="1"/>
            </p:cNvSpPr>
            <p:nvPr userDrawn="1"/>
          </p:nvSpPr>
          <p:spPr bwMode="auto">
            <a:xfrm>
              <a:off x="1700563" y="-1309093"/>
              <a:ext cx="2039443" cy="385118"/>
            </a:xfrm>
            <a:custGeom>
              <a:avLst/>
              <a:gdLst>
                <a:gd name="T0" fmla="*/ 1048 w 2520"/>
                <a:gd name="T1" fmla="*/ 0 h 472"/>
                <a:gd name="T2" fmla="*/ 1048 w 2520"/>
                <a:gd name="T3" fmla="*/ 472 h 472"/>
                <a:gd name="T4" fmla="*/ 1181 w 2520"/>
                <a:gd name="T5" fmla="*/ 472 h 472"/>
                <a:gd name="T6" fmla="*/ 1181 w 2520"/>
                <a:gd name="T7" fmla="*/ 0 h 472"/>
                <a:gd name="T8" fmla="*/ 1048 w 2520"/>
                <a:gd name="T9" fmla="*/ 0 h 472"/>
                <a:gd name="T10" fmla="*/ 0 w 2520"/>
                <a:gd name="T11" fmla="*/ 0 h 472"/>
                <a:gd name="T12" fmla="*/ 0 w 2520"/>
                <a:gd name="T13" fmla="*/ 472 h 472"/>
                <a:gd name="T14" fmla="*/ 134 w 2520"/>
                <a:gd name="T15" fmla="*/ 472 h 472"/>
                <a:gd name="T16" fmla="*/ 134 w 2520"/>
                <a:gd name="T17" fmla="*/ 105 h 472"/>
                <a:gd name="T18" fmla="*/ 239 w 2520"/>
                <a:gd name="T19" fmla="*/ 106 h 472"/>
                <a:gd name="T20" fmla="*/ 314 w 2520"/>
                <a:gd name="T21" fmla="*/ 132 h 472"/>
                <a:gd name="T22" fmla="*/ 344 w 2520"/>
                <a:gd name="T23" fmla="*/ 257 h 472"/>
                <a:gd name="T24" fmla="*/ 344 w 2520"/>
                <a:gd name="T25" fmla="*/ 472 h 472"/>
                <a:gd name="T26" fmla="*/ 474 w 2520"/>
                <a:gd name="T27" fmla="*/ 472 h 472"/>
                <a:gd name="T28" fmla="*/ 474 w 2520"/>
                <a:gd name="T29" fmla="*/ 211 h 472"/>
                <a:gd name="T30" fmla="*/ 239 w 2520"/>
                <a:gd name="T31" fmla="*/ 0 h 472"/>
                <a:gd name="T32" fmla="*/ 0 w 2520"/>
                <a:gd name="T33" fmla="*/ 0 h 472"/>
                <a:gd name="T34" fmla="*/ 1262 w 2520"/>
                <a:gd name="T35" fmla="*/ 0 h 472"/>
                <a:gd name="T36" fmla="*/ 1262 w 2520"/>
                <a:gd name="T37" fmla="*/ 472 h 472"/>
                <a:gd name="T38" fmla="*/ 1479 w 2520"/>
                <a:gd name="T39" fmla="*/ 472 h 472"/>
                <a:gd name="T40" fmla="*/ 1672 w 2520"/>
                <a:gd name="T41" fmla="*/ 410 h 472"/>
                <a:gd name="T42" fmla="*/ 1719 w 2520"/>
                <a:gd name="T43" fmla="*/ 242 h 472"/>
                <a:gd name="T44" fmla="*/ 1676 w 2520"/>
                <a:gd name="T45" fmla="*/ 79 h 472"/>
                <a:gd name="T46" fmla="*/ 1449 w 2520"/>
                <a:gd name="T47" fmla="*/ 0 h 472"/>
                <a:gd name="T48" fmla="*/ 1262 w 2520"/>
                <a:gd name="T49" fmla="*/ 0 h 472"/>
                <a:gd name="T50" fmla="*/ 1395 w 2520"/>
                <a:gd name="T51" fmla="*/ 103 h 472"/>
                <a:gd name="T52" fmla="*/ 1452 w 2520"/>
                <a:gd name="T53" fmla="*/ 103 h 472"/>
                <a:gd name="T54" fmla="*/ 1589 w 2520"/>
                <a:gd name="T55" fmla="*/ 237 h 472"/>
                <a:gd name="T56" fmla="*/ 1452 w 2520"/>
                <a:gd name="T57" fmla="*/ 372 h 472"/>
                <a:gd name="T58" fmla="*/ 1395 w 2520"/>
                <a:gd name="T59" fmla="*/ 372 h 472"/>
                <a:gd name="T60" fmla="*/ 1395 w 2520"/>
                <a:gd name="T61" fmla="*/ 103 h 472"/>
                <a:gd name="T62" fmla="*/ 856 w 2520"/>
                <a:gd name="T63" fmla="*/ 0 h 472"/>
                <a:gd name="T64" fmla="*/ 745 w 2520"/>
                <a:gd name="T65" fmla="*/ 374 h 472"/>
                <a:gd name="T66" fmla="*/ 638 w 2520"/>
                <a:gd name="T67" fmla="*/ 0 h 472"/>
                <a:gd name="T68" fmla="*/ 494 w 2520"/>
                <a:gd name="T69" fmla="*/ 0 h 472"/>
                <a:gd name="T70" fmla="*/ 646 w 2520"/>
                <a:gd name="T71" fmla="*/ 472 h 472"/>
                <a:gd name="T72" fmla="*/ 838 w 2520"/>
                <a:gd name="T73" fmla="*/ 472 h 472"/>
                <a:gd name="T74" fmla="*/ 992 w 2520"/>
                <a:gd name="T75" fmla="*/ 0 h 472"/>
                <a:gd name="T76" fmla="*/ 856 w 2520"/>
                <a:gd name="T77" fmla="*/ 0 h 472"/>
                <a:gd name="T78" fmla="*/ 1781 w 2520"/>
                <a:gd name="T79" fmla="*/ 472 h 472"/>
                <a:gd name="T80" fmla="*/ 1915 w 2520"/>
                <a:gd name="T81" fmla="*/ 472 h 472"/>
                <a:gd name="T82" fmla="*/ 1915 w 2520"/>
                <a:gd name="T83" fmla="*/ 0 h 472"/>
                <a:gd name="T84" fmla="*/ 1781 w 2520"/>
                <a:gd name="T85" fmla="*/ 0 h 472"/>
                <a:gd name="T86" fmla="*/ 1781 w 2520"/>
                <a:gd name="T87" fmla="*/ 472 h 472"/>
                <a:gd name="T88" fmla="*/ 2155 w 2520"/>
                <a:gd name="T89" fmla="*/ 1 h 472"/>
                <a:gd name="T90" fmla="*/ 1969 w 2520"/>
                <a:gd name="T91" fmla="*/ 472 h 472"/>
                <a:gd name="T92" fmla="*/ 2100 w 2520"/>
                <a:gd name="T93" fmla="*/ 472 h 472"/>
                <a:gd name="T94" fmla="*/ 2130 w 2520"/>
                <a:gd name="T95" fmla="*/ 389 h 472"/>
                <a:gd name="T96" fmla="*/ 2350 w 2520"/>
                <a:gd name="T97" fmla="*/ 389 h 472"/>
                <a:gd name="T98" fmla="*/ 2378 w 2520"/>
                <a:gd name="T99" fmla="*/ 472 h 472"/>
                <a:gd name="T100" fmla="*/ 2520 w 2520"/>
                <a:gd name="T101" fmla="*/ 472 h 472"/>
                <a:gd name="T102" fmla="*/ 2333 w 2520"/>
                <a:gd name="T103" fmla="*/ 1 h 472"/>
                <a:gd name="T104" fmla="*/ 2155 w 2520"/>
                <a:gd name="T105" fmla="*/ 1 h 472"/>
                <a:gd name="T106" fmla="*/ 2241 w 2520"/>
                <a:gd name="T107" fmla="*/ 87 h 472"/>
                <a:gd name="T108" fmla="*/ 2322 w 2520"/>
                <a:gd name="T109" fmla="*/ 307 h 472"/>
                <a:gd name="T110" fmla="*/ 2158 w 2520"/>
                <a:gd name="T111" fmla="*/ 307 h 472"/>
                <a:gd name="T112" fmla="*/ 2241 w 2520"/>
                <a:gd name="T113" fmla="*/ 87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520" h="472">
                  <a:moveTo>
                    <a:pt x="1048" y="0"/>
                  </a:moveTo>
                  <a:cubicBezTo>
                    <a:pt x="1048" y="472"/>
                    <a:pt x="1048" y="472"/>
                    <a:pt x="1048" y="472"/>
                  </a:cubicBezTo>
                  <a:cubicBezTo>
                    <a:pt x="1181" y="472"/>
                    <a:pt x="1181" y="472"/>
                    <a:pt x="1181" y="472"/>
                  </a:cubicBezTo>
                  <a:cubicBezTo>
                    <a:pt x="1181" y="0"/>
                    <a:pt x="1181" y="0"/>
                    <a:pt x="1181" y="0"/>
                  </a:cubicBezTo>
                  <a:lnTo>
                    <a:pt x="1048" y="0"/>
                  </a:lnTo>
                  <a:close/>
                  <a:moveTo>
                    <a:pt x="0" y="0"/>
                  </a:moveTo>
                  <a:cubicBezTo>
                    <a:pt x="0" y="472"/>
                    <a:pt x="0" y="472"/>
                    <a:pt x="0" y="472"/>
                  </a:cubicBezTo>
                  <a:cubicBezTo>
                    <a:pt x="134" y="472"/>
                    <a:pt x="134" y="472"/>
                    <a:pt x="134" y="472"/>
                  </a:cubicBezTo>
                  <a:cubicBezTo>
                    <a:pt x="134" y="105"/>
                    <a:pt x="134" y="105"/>
                    <a:pt x="134" y="105"/>
                  </a:cubicBezTo>
                  <a:cubicBezTo>
                    <a:pt x="239" y="106"/>
                    <a:pt x="239" y="106"/>
                    <a:pt x="239" y="106"/>
                  </a:cubicBezTo>
                  <a:cubicBezTo>
                    <a:pt x="273" y="106"/>
                    <a:pt x="297" y="114"/>
                    <a:pt x="314" y="132"/>
                  </a:cubicBezTo>
                  <a:cubicBezTo>
                    <a:pt x="335" y="154"/>
                    <a:pt x="344" y="191"/>
                    <a:pt x="344" y="257"/>
                  </a:cubicBezTo>
                  <a:cubicBezTo>
                    <a:pt x="344" y="472"/>
                    <a:pt x="344" y="472"/>
                    <a:pt x="344" y="472"/>
                  </a:cubicBezTo>
                  <a:cubicBezTo>
                    <a:pt x="474" y="472"/>
                    <a:pt x="474" y="472"/>
                    <a:pt x="474" y="472"/>
                  </a:cubicBezTo>
                  <a:cubicBezTo>
                    <a:pt x="474" y="211"/>
                    <a:pt x="474" y="211"/>
                    <a:pt x="474" y="211"/>
                  </a:cubicBezTo>
                  <a:cubicBezTo>
                    <a:pt x="474" y="25"/>
                    <a:pt x="355" y="0"/>
                    <a:pt x="239" y="0"/>
                  </a:cubicBezTo>
                  <a:lnTo>
                    <a:pt x="0" y="0"/>
                  </a:lnTo>
                  <a:close/>
                  <a:moveTo>
                    <a:pt x="1262" y="0"/>
                  </a:moveTo>
                  <a:cubicBezTo>
                    <a:pt x="1262" y="472"/>
                    <a:pt x="1262" y="472"/>
                    <a:pt x="1262" y="472"/>
                  </a:cubicBezTo>
                  <a:cubicBezTo>
                    <a:pt x="1479" y="472"/>
                    <a:pt x="1479" y="472"/>
                    <a:pt x="1479" y="472"/>
                  </a:cubicBezTo>
                  <a:cubicBezTo>
                    <a:pt x="1594" y="472"/>
                    <a:pt x="1631" y="453"/>
                    <a:pt x="1672" y="410"/>
                  </a:cubicBezTo>
                  <a:cubicBezTo>
                    <a:pt x="1701" y="380"/>
                    <a:pt x="1719" y="314"/>
                    <a:pt x="1719" y="242"/>
                  </a:cubicBezTo>
                  <a:cubicBezTo>
                    <a:pt x="1719" y="175"/>
                    <a:pt x="1704" y="116"/>
                    <a:pt x="1676" y="79"/>
                  </a:cubicBezTo>
                  <a:cubicBezTo>
                    <a:pt x="1627" y="13"/>
                    <a:pt x="1556" y="0"/>
                    <a:pt x="1449" y="0"/>
                  </a:cubicBezTo>
                  <a:lnTo>
                    <a:pt x="1262" y="0"/>
                  </a:lnTo>
                  <a:close/>
                  <a:moveTo>
                    <a:pt x="1395" y="103"/>
                  </a:moveTo>
                  <a:cubicBezTo>
                    <a:pt x="1452" y="103"/>
                    <a:pt x="1452" y="103"/>
                    <a:pt x="1452" y="103"/>
                  </a:cubicBezTo>
                  <a:cubicBezTo>
                    <a:pt x="1535" y="103"/>
                    <a:pt x="1589" y="140"/>
                    <a:pt x="1589" y="237"/>
                  </a:cubicBezTo>
                  <a:cubicBezTo>
                    <a:pt x="1589" y="334"/>
                    <a:pt x="1535" y="372"/>
                    <a:pt x="1452" y="372"/>
                  </a:cubicBezTo>
                  <a:cubicBezTo>
                    <a:pt x="1395" y="372"/>
                    <a:pt x="1395" y="372"/>
                    <a:pt x="1395" y="372"/>
                  </a:cubicBezTo>
                  <a:lnTo>
                    <a:pt x="1395" y="103"/>
                  </a:lnTo>
                  <a:close/>
                  <a:moveTo>
                    <a:pt x="856" y="0"/>
                  </a:moveTo>
                  <a:cubicBezTo>
                    <a:pt x="745" y="374"/>
                    <a:pt x="745" y="374"/>
                    <a:pt x="745" y="374"/>
                  </a:cubicBezTo>
                  <a:cubicBezTo>
                    <a:pt x="638" y="0"/>
                    <a:pt x="638" y="0"/>
                    <a:pt x="638" y="0"/>
                  </a:cubicBezTo>
                  <a:cubicBezTo>
                    <a:pt x="494" y="0"/>
                    <a:pt x="494" y="0"/>
                    <a:pt x="494" y="0"/>
                  </a:cubicBezTo>
                  <a:cubicBezTo>
                    <a:pt x="646" y="472"/>
                    <a:pt x="646" y="472"/>
                    <a:pt x="646" y="472"/>
                  </a:cubicBezTo>
                  <a:cubicBezTo>
                    <a:pt x="838" y="472"/>
                    <a:pt x="838" y="472"/>
                    <a:pt x="838" y="472"/>
                  </a:cubicBezTo>
                  <a:cubicBezTo>
                    <a:pt x="992" y="0"/>
                    <a:pt x="992" y="0"/>
                    <a:pt x="992" y="0"/>
                  </a:cubicBezTo>
                  <a:lnTo>
                    <a:pt x="856" y="0"/>
                  </a:lnTo>
                  <a:close/>
                  <a:moveTo>
                    <a:pt x="1781" y="472"/>
                  </a:moveTo>
                  <a:cubicBezTo>
                    <a:pt x="1915" y="472"/>
                    <a:pt x="1915" y="472"/>
                    <a:pt x="1915" y="472"/>
                  </a:cubicBezTo>
                  <a:cubicBezTo>
                    <a:pt x="1915" y="0"/>
                    <a:pt x="1915" y="0"/>
                    <a:pt x="1915" y="0"/>
                  </a:cubicBezTo>
                  <a:cubicBezTo>
                    <a:pt x="1781" y="0"/>
                    <a:pt x="1781" y="0"/>
                    <a:pt x="1781" y="0"/>
                  </a:cubicBezTo>
                  <a:lnTo>
                    <a:pt x="1781" y="472"/>
                  </a:lnTo>
                  <a:close/>
                  <a:moveTo>
                    <a:pt x="2155" y="1"/>
                  </a:moveTo>
                  <a:cubicBezTo>
                    <a:pt x="1969" y="472"/>
                    <a:pt x="1969" y="472"/>
                    <a:pt x="1969" y="472"/>
                  </a:cubicBezTo>
                  <a:cubicBezTo>
                    <a:pt x="2100" y="472"/>
                    <a:pt x="2100" y="472"/>
                    <a:pt x="2100" y="472"/>
                  </a:cubicBezTo>
                  <a:cubicBezTo>
                    <a:pt x="2130" y="389"/>
                    <a:pt x="2130" y="389"/>
                    <a:pt x="2130" y="389"/>
                  </a:cubicBezTo>
                  <a:cubicBezTo>
                    <a:pt x="2350" y="389"/>
                    <a:pt x="2350" y="389"/>
                    <a:pt x="2350" y="389"/>
                  </a:cubicBezTo>
                  <a:cubicBezTo>
                    <a:pt x="2378" y="472"/>
                    <a:pt x="2378" y="472"/>
                    <a:pt x="2378" y="472"/>
                  </a:cubicBezTo>
                  <a:cubicBezTo>
                    <a:pt x="2520" y="472"/>
                    <a:pt x="2520" y="472"/>
                    <a:pt x="2520" y="472"/>
                  </a:cubicBezTo>
                  <a:cubicBezTo>
                    <a:pt x="2333" y="1"/>
                    <a:pt x="2333" y="1"/>
                    <a:pt x="2333" y="1"/>
                  </a:cubicBezTo>
                  <a:lnTo>
                    <a:pt x="2155" y="1"/>
                  </a:lnTo>
                  <a:close/>
                  <a:moveTo>
                    <a:pt x="2241" y="87"/>
                  </a:moveTo>
                  <a:cubicBezTo>
                    <a:pt x="2322" y="307"/>
                    <a:pt x="2322" y="307"/>
                    <a:pt x="2322" y="307"/>
                  </a:cubicBezTo>
                  <a:cubicBezTo>
                    <a:pt x="2158" y="307"/>
                    <a:pt x="2158" y="307"/>
                    <a:pt x="2158" y="307"/>
                  </a:cubicBezTo>
                  <a:lnTo>
                    <a:pt x="2241" y="8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7"/>
            <p:cNvSpPr>
              <a:spLocks noEditPoints="1"/>
            </p:cNvSpPr>
            <p:nvPr userDrawn="1"/>
          </p:nvSpPr>
          <p:spPr bwMode="auto">
            <a:xfrm>
              <a:off x="677492" y="-1417931"/>
              <a:ext cx="877396" cy="582700"/>
            </a:xfrm>
            <a:custGeom>
              <a:avLst/>
              <a:gdLst>
                <a:gd name="T0" fmla="*/ 405 w 1086"/>
                <a:gd name="T1" fmla="*/ 214 h 718"/>
                <a:gd name="T2" fmla="*/ 405 w 1086"/>
                <a:gd name="T3" fmla="*/ 149 h 718"/>
                <a:gd name="T4" fmla="*/ 424 w 1086"/>
                <a:gd name="T5" fmla="*/ 148 h 718"/>
                <a:gd name="T6" fmla="*/ 719 w 1086"/>
                <a:gd name="T7" fmla="*/ 301 h 718"/>
                <a:gd name="T8" fmla="*/ 458 w 1086"/>
                <a:gd name="T9" fmla="*/ 476 h 718"/>
                <a:gd name="T10" fmla="*/ 405 w 1086"/>
                <a:gd name="T11" fmla="*/ 467 h 718"/>
                <a:gd name="T12" fmla="*/ 405 w 1086"/>
                <a:gd name="T13" fmla="*/ 270 h 718"/>
                <a:gd name="T14" fmla="*/ 530 w 1086"/>
                <a:gd name="T15" fmla="*/ 378 h 718"/>
                <a:gd name="T16" fmla="*/ 622 w 1086"/>
                <a:gd name="T17" fmla="*/ 300 h 718"/>
                <a:gd name="T18" fmla="*/ 441 w 1086"/>
                <a:gd name="T19" fmla="*/ 212 h 718"/>
                <a:gd name="T20" fmla="*/ 405 w 1086"/>
                <a:gd name="T21" fmla="*/ 214 h 718"/>
                <a:gd name="T22" fmla="*/ 405 w 1086"/>
                <a:gd name="T23" fmla="*/ 0 h 718"/>
                <a:gd name="T24" fmla="*/ 405 w 1086"/>
                <a:gd name="T25" fmla="*/ 97 h 718"/>
                <a:gd name="T26" fmla="*/ 424 w 1086"/>
                <a:gd name="T27" fmla="*/ 95 h 718"/>
                <a:gd name="T28" fmla="*/ 832 w 1086"/>
                <a:gd name="T29" fmla="*/ 298 h 718"/>
                <a:gd name="T30" fmla="*/ 455 w 1086"/>
                <a:gd name="T31" fmla="*/ 523 h 718"/>
                <a:gd name="T32" fmla="*/ 405 w 1086"/>
                <a:gd name="T33" fmla="*/ 518 h 718"/>
                <a:gd name="T34" fmla="*/ 405 w 1086"/>
                <a:gd name="T35" fmla="*/ 578 h 718"/>
                <a:gd name="T36" fmla="*/ 447 w 1086"/>
                <a:gd name="T37" fmla="*/ 581 h 718"/>
                <a:gd name="T38" fmla="*/ 881 w 1086"/>
                <a:gd name="T39" fmla="*/ 381 h 718"/>
                <a:gd name="T40" fmla="*/ 1004 w 1086"/>
                <a:gd name="T41" fmla="*/ 456 h 718"/>
                <a:gd name="T42" fmla="*/ 449 w 1086"/>
                <a:gd name="T43" fmla="*/ 636 h 718"/>
                <a:gd name="T44" fmla="*/ 405 w 1086"/>
                <a:gd name="T45" fmla="*/ 634 h 718"/>
                <a:gd name="T46" fmla="*/ 405 w 1086"/>
                <a:gd name="T47" fmla="*/ 718 h 718"/>
                <a:gd name="T48" fmla="*/ 1086 w 1086"/>
                <a:gd name="T49" fmla="*/ 718 h 718"/>
                <a:gd name="T50" fmla="*/ 1086 w 1086"/>
                <a:gd name="T51" fmla="*/ 0 h 718"/>
                <a:gd name="T52" fmla="*/ 405 w 1086"/>
                <a:gd name="T53" fmla="*/ 0 h 718"/>
                <a:gd name="T54" fmla="*/ 405 w 1086"/>
                <a:gd name="T55" fmla="*/ 467 h 718"/>
                <a:gd name="T56" fmla="*/ 405 w 1086"/>
                <a:gd name="T57" fmla="*/ 518 h 718"/>
                <a:gd name="T58" fmla="*/ 194 w 1086"/>
                <a:gd name="T59" fmla="*/ 317 h 718"/>
                <a:gd name="T60" fmla="*/ 405 w 1086"/>
                <a:gd name="T61" fmla="*/ 214 h 718"/>
                <a:gd name="T62" fmla="*/ 405 w 1086"/>
                <a:gd name="T63" fmla="*/ 270 h 718"/>
                <a:gd name="T64" fmla="*/ 405 w 1086"/>
                <a:gd name="T65" fmla="*/ 270 h 718"/>
                <a:gd name="T66" fmla="*/ 281 w 1086"/>
                <a:gd name="T67" fmla="*/ 327 h 718"/>
                <a:gd name="T68" fmla="*/ 405 w 1086"/>
                <a:gd name="T69" fmla="*/ 467 h 718"/>
                <a:gd name="T70" fmla="*/ 111 w 1086"/>
                <a:gd name="T71" fmla="*/ 309 h 718"/>
                <a:gd name="T72" fmla="*/ 405 w 1086"/>
                <a:gd name="T73" fmla="*/ 149 h 718"/>
                <a:gd name="T74" fmla="*/ 405 w 1086"/>
                <a:gd name="T75" fmla="*/ 97 h 718"/>
                <a:gd name="T76" fmla="*/ 0 w 1086"/>
                <a:gd name="T77" fmla="*/ 298 h 718"/>
                <a:gd name="T78" fmla="*/ 405 w 1086"/>
                <a:gd name="T79" fmla="*/ 634 h 718"/>
                <a:gd name="T80" fmla="*/ 405 w 1086"/>
                <a:gd name="T81" fmla="*/ 578 h 718"/>
                <a:gd name="T82" fmla="*/ 111 w 1086"/>
                <a:gd name="T83" fmla="*/ 309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086" h="718">
                  <a:moveTo>
                    <a:pt x="405" y="214"/>
                  </a:moveTo>
                  <a:cubicBezTo>
                    <a:pt x="405" y="149"/>
                    <a:pt x="405" y="149"/>
                    <a:pt x="405" y="149"/>
                  </a:cubicBezTo>
                  <a:cubicBezTo>
                    <a:pt x="412" y="149"/>
                    <a:pt x="418" y="148"/>
                    <a:pt x="424" y="148"/>
                  </a:cubicBezTo>
                  <a:cubicBezTo>
                    <a:pt x="602" y="143"/>
                    <a:pt x="719" y="301"/>
                    <a:pt x="719" y="301"/>
                  </a:cubicBezTo>
                  <a:cubicBezTo>
                    <a:pt x="719" y="301"/>
                    <a:pt x="593" y="476"/>
                    <a:pt x="458" y="476"/>
                  </a:cubicBezTo>
                  <a:cubicBezTo>
                    <a:pt x="438" y="476"/>
                    <a:pt x="421" y="472"/>
                    <a:pt x="405" y="467"/>
                  </a:cubicBezTo>
                  <a:cubicBezTo>
                    <a:pt x="405" y="270"/>
                    <a:pt x="405" y="270"/>
                    <a:pt x="405" y="270"/>
                  </a:cubicBezTo>
                  <a:cubicBezTo>
                    <a:pt x="474" y="279"/>
                    <a:pt x="488" y="309"/>
                    <a:pt x="530" y="378"/>
                  </a:cubicBezTo>
                  <a:cubicBezTo>
                    <a:pt x="622" y="300"/>
                    <a:pt x="622" y="300"/>
                    <a:pt x="622" y="300"/>
                  </a:cubicBezTo>
                  <a:cubicBezTo>
                    <a:pt x="622" y="300"/>
                    <a:pt x="555" y="212"/>
                    <a:pt x="441" y="212"/>
                  </a:cubicBezTo>
                  <a:cubicBezTo>
                    <a:pt x="429" y="212"/>
                    <a:pt x="417" y="213"/>
                    <a:pt x="405" y="214"/>
                  </a:cubicBezTo>
                  <a:moveTo>
                    <a:pt x="405" y="0"/>
                  </a:moveTo>
                  <a:cubicBezTo>
                    <a:pt x="405" y="97"/>
                    <a:pt x="405" y="97"/>
                    <a:pt x="405" y="97"/>
                  </a:cubicBezTo>
                  <a:cubicBezTo>
                    <a:pt x="412" y="96"/>
                    <a:pt x="418" y="96"/>
                    <a:pt x="424" y="95"/>
                  </a:cubicBezTo>
                  <a:cubicBezTo>
                    <a:pt x="671" y="87"/>
                    <a:pt x="832" y="298"/>
                    <a:pt x="832" y="298"/>
                  </a:cubicBezTo>
                  <a:cubicBezTo>
                    <a:pt x="832" y="298"/>
                    <a:pt x="647" y="523"/>
                    <a:pt x="455" y="523"/>
                  </a:cubicBezTo>
                  <a:cubicBezTo>
                    <a:pt x="437" y="523"/>
                    <a:pt x="421" y="521"/>
                    <a:pt x="405" y="518"/>
                  </a:cubicBezTo>
                  <a:cubicBezTo>
                    <a:pt x="405" y="578"/>
                    <a:pt x="405" y="578"/>
                    <a:pt x="405" y="578"/>
                  </a:cubicBezTo>
                  <a:cubicBezTo>
                    <a:pt x="419" y="580"/>
                    <a:pt x="432" y="581"/>
                    <a:pt x="447" y="581"/>
                  </a:cubicBezTo>
                  <a:cubicBezTo>
                    <a:pt x="626" y="581"/>
                    <a:pt x="755" y="489"/>
                    <a:pt x="881" y="381"/>
                  </a:cubicBezTo>
                  <a:cubicBezTo>
                    <a:pt x="902" y="398"/>
                    <a:pt x="987" y="438"/>
                    <a:pt x="1004" y="456"/>
                  </a:cubicBezTo>
                  <a:cubicBezTo>
                    <a:pt x="885" y="556"/>
                    <a:pt x="607" y="636"/>
                    <a:pt x="449" y="636"/>
                  </a:cubicBezTo>
                  <a:cubicBezTo>
                    <a:pt x="434" y="636"/>
                    <a:pt x="420" y="636"/>
                    <a:pt x="405" y="634"/>
                  </a:cubicBezTo>
                  <a:cubicBezTo>
                    <a:pt x="405" y="718"/>
                    <a:pt x="405" y="718"/>
                    <a:pt x="405" y="718"/>
                  </a:cubicBezTo>
                  <a:cubicBezTo>
                    <a:pt x="1086" y="718"/>
                    <a:pt x="1086" y="718"/>
                    <a:pt x="1086" y="718"/>
                  </a:cubicBezTo>
                  <a:cubicBezTo>
                    <a:pt x="1086" y="0"/>
                    <a:pt x="1086" y="0"/>
                    <a:pt x="1086" y="0"/>
                  </a:cubicBezTo>
                  <a:lnTo>
                    <a:pt x="405" y="0"/>
                  </a:lnTo>
                  <a:close/>
                  <a:moveTo>
                    <a:pt x="405" y="467"/>
                  </a:moveTo>
                  <a:cubicBezTo>
                    <a:pt x="405" y="518"/>
                    <a:pt x="405" y="518"/>
                    <a:pt x="405" y="518"/>
                  </a:cubicBezTo>
                  <a:cubicBezTo>
                    <a:pt x="240" y="489"/>
                    <a:pt x="194" y="317"/>
                    <a:pt x="194" y="317"/>
                  </a:cubicBezTo>
                  <a:cubicBezTo>
                    <a:pt x="194" y="317"/>
                    <a:pt x="273" y="228"/>
                    <a:pt x="405" y="214"/>
                  </a:cubicBezTo>
                  <a:cubicBezTo>
                    <a:pt x="405" y="270"/>
                    <a:pt x="405" y="270"/>
                    <a:pt x="405" y="270"/>
                  </a:cubicBezTo>
                  <a:cubicBezTo>
                    <a:pt x="405" y="270"/>
                    <a:pt x="405" y="270"/>
                    <a:pt x="405" y="270"/>
                  </a:cubicBezTo>
                  <a:cubicBezTo>
                    <a:pt x="336" y="262"/>
                    <a:pt x="281" y="327"/>
                    <a:pt x="281" y="327"/>
                  </a:cubicBezTo>
                  <a:cubicBezTo>
                    <a:pt x="281" y="327"/>
                    <a:pt x="312" y="436"/>
                    <a:pt x="405" y="467"/>
                  </a:cubicBezTo>
                  <a:moveTo>
                    <a:pt x="111" y="309"/>
                  </a:moveTo>
                  <a:cubicBezTo>
                    <a:pt x="111" y="309"/>
                    <a:pt x="209" y="164"/>
                    <a:pt x="405" y="149"/>
                  </a:cubicBezTo>
                  <a:cubicBezTo>
                    <a:pt x="405" y="97"/>
                    <a:pt x="405" y="97"/>
                    <a:pt x="405" y="97"/>
                  </a:cubicBezTo>
                  <a:cubicBezTo>
                    <a:pt x="188" y="114"/>
                    <a:pt x="0" y="298"/>
                    <a:pt x="0" y="298"/>
                  </a:cubicBezTo>
                  <a:cubicBezTo>
                    <a:pt x="0" y="298"/>
                    <a:pt x="106" y="606"/>
                    <a:pt x="405" y="634"/>
                  </a:cubicBezTo>
                  <a:cubicBezTo>
                    <a:pt x="405" y="578"/>
                    <a:pt x="405" y="578"/>
                    <a:pt x="405" y="578"/>
                  </a:cubicBezTo>
                  <a:cubicBezTo>
                    <a:pt x="186" y="551"/>
                    <a:pt x="111" y="309"/>
                    <a:pt x="111" y="309"/>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723453847"/>
      </p:ext>
    </p:extLst>
  </p:cSld>
  <p:clrMap bg1="dk2" tx1="lt1" bg2="dk1" tx2="lt2" accent1="accent1" accent2="accent2" accent3="accent3" accent4="accent4" accent5="accent5" accent6="accent6" hlink="hlink" folHlink="folHlink"/>
  <p:sldLayoutIdLst>
    <p:sldLayoutId id="2147483983" r:id="rId1"/>
    <p:sldLayoutId id="2147483984" r:id="rId2"/>
    <p:sldLayoutId id="2147483985" r:id="rId3"/>
    <p:sldLayoutId id="2147483986" r:id="rId4"/>
    <p:sldLayoutId id="2147483987" r:id="rId5"/>
    <p:sldLayoutId id="2147483988" r:id="rId6"/>
    <p:sldLayoutId id="2147483989" r:id="rId7"/>
    <p:sldLayoutId id="2147483990" r:id="rId8"/>
    <p:sldLayoutId id="2147483991" r:id="rId9"/>
    <p:sldLayoutId id="2147483992" r:id="rId10"/>
    <p:sldLayoutId id="2147483993" r:id="rId11"/>
    <p:sldLayoutId id="2147483994" r:id="rId12"/>
    <p:sldLayoutId id="2147483995" r:id="rId1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ctr" rtl="0" fontAlgn="base">
        <a:lnSpc>
          <a:spcPct val="90000"/>
        </a:lnSpc>
        <a:spcBef>
          <a:spcPct val="0"/>
        </a:spcBef>
        <a:spcAft>
          <a:spcPct val="0"/>
        </a:spcAft>
        <a:defRPr sz="3600" b="1" cap="all" baseline="0">
          <a:solidFill>
            <a:schemeClr val="bg1"/>
          </a:solidFill>
          <a:latin typeface="Trebuchet MS" panose="020B0603020202020204" pitchFamily="34" charset="0"/>
          <a:ea typeface="+mj-ea"/>
          <a:cs typeface="+mj-cs"/>
        </a:defRPr>
      </a:lvl1pPr>
      <a:lvl2pPr algn="l" rtl="0" fontAlgn="base">
        <a:spcBef>
          <a:spcPct val="0"/>
        </a:spcBef>
        <a:spcAft>
          <a:spcPct val="0"/>
        </a:spcAft>
        <a:defRPr sz="3200" b="1">
          <a:solidFill>
            <a:srgbClr val="73B900"/>
          </a:solidFill>
          <a:latin typeface="Arial" charset="0"/>
        </a:defRPr>
      </a:lvl2pPr>
      <a:lvl3pPr algn="l" rtl="0" fontAlgn="base">
        <a:spcBef>
          <a:spcPct val="0"/>
        </a:spcBef>
        <a:spcAft>
          <a:spcPct val="0"/>
        </a:spcAft>
        <a:defRPr sz="3200" b="1">
          <a:solidFill>
            <a:srgbClr val="73B900"/>
          </a:solidFill>
          <a:latin typeface="Arial" charset="0"/>
        </a:defRPr>
      </a:lvl3pPr>
      <a:lvl4pPr algn="l" rtl="0" fontAlgn="base">
        <a:spcBef>
          <a:spcPct val="0"/>
        </a:spcBef>
        <a:spcAft>
          <a:spcPct val="0"/>
        </a:spcAft>
        <a:defRPr sz="3200" b="1">
          <a:solidFill>
            <a:srgbClr val="73B900"/>
          </a:solidFill>
          <a:latin typeface="Arial" charset="0"/>
        </a:defRPr>
      </a:lvl4pPr>
      <a:lvl5pPr algn="l" rtl="0" fontAlgn="base">
        <a:spcBef>
          <a:spcPct val="0"/>
        </a:spcBef>
        <a:spcAft>
          <a:spcPct val="0"/>
        </a:spcAft>
        <a:defRPr sz="3200" b="1">
          <a:solidFill>
            <a:srgbClr val="73B900"/>
          </a:solidFill>
          <a:latin typeface="Arial" charset="0"/>
        </a:defRPr>
      </a:lvl5pPr>
      <a:lvl6pPr marL="457200" algn="l" rtl="0" eaLnBrk="1" fontAlgn="base" hangingPunct="1">
        <a:spcBef>
          <a:spcPct val="0"/>
        </a:spcBef>
        <a:spcAft>
          <a:spcPct val="0"/>
        </a:spcAft>
        <a:defRPr sz="3200" b="1">
          <a:solidFill>
            <a:srgbClr val="73B900"/>
          </a:solidFill>
          <a:latin typeface="Arial" charset="0"/>
        </a:defRPr>
      </a:lvl6pPr>
      <a:lvl7pPr marL="914400" algn="l" rtl="0" eaLnBrk="1" fontAlgn="base" hangingPunct="1">
        <a:spcBef>
          <a:spcPct val="0"/>
        </a:spcBef>
        <a:spcAft>
          <a:spcPct val="0"/>
        </a:spcAft>
        <a:defRPr sz="3200" b="1">
          <a:solidFill>
            <a:srgbClr val="73B900"/>
          </a:solidFill>
          <a:latin typeface="Arial" charset="0"/>
        </a:defRPr>
      </a:lvl7pPr>
      <a:lvl8pPr marL="1371600" algn="l" rtl="0" eaLnBrk="1" fontAlgn="base" hangingPunct="1">
        <a:spcBef>
          <a:spcPct val="0"/>
        </a:spcBef>
        <a:spcAft>
          <a:spcPct val="0"/>
        </a:spcAft>
        <a:defRPr sz="3200" b="1">
          <a:solidFill>
            <a:srgbClr val="73B900"/>
          </a:solidFill>
          <a:latin typeface="Arial" charset="0"/>
        </a:defRPr>
      </a:lvl8pPr>
      <a:lvl9pPr marL="1828800" algn="l" rtl="0" eaLnBrk="1" fontAlgn="base" hangingPunct="1">
        <a:spcBef>
          <a:spcPct val="0"/>
        </a:spcBef>
        <a:spcAft>
          <a:spcPct val="0"/>
        </a:spcAft>
        <a:defRPr sz="3200" b="1">
          <a:solidFill>
            <a:srgbClr val="73B900"/>
          </a:solidFill>
          <a:latin typeface="Arial" charset="0"/>
        </a:defRPr>
      </a:lvl9pPr>
    </p:titleStyle>
    <p:bodyStyle>
      <a:lvl1pPr marL="0" indent="0" algn="l" rtl="0" fontAlgn="base">
        <a:lnSpc>
          <a:spcPct val="90000"/>
        </a:lnSpc>
        <a:spcBef>
          <a:spcPts val="900"/>
        </a:spcBef>
        <a:spcAft>
          <a:spcPts val="900"/>
        </a:spcAft>
        <a:buClr>
          <a:schemeClr val="bg2"/>
        </a:buClr>
        <a:buSzPct val="100000"/>
        <a:buFontTx/>
        <a:buNone/>
        <a:defRPr sz="2000" b="0">
          <a:solidFill>
            <a:schemeClr val="bg1"/>
          </a:solidFill>
          <a:latin typeface="Trebuchet MS" pitchFamily="34" charset="0"/>
          <a:ea typeface="+mn-ea"/>
          <a:cs typeface="+mn-cs"/>
        </a:defRPr>
      </a:lvl1pPr>
      <a:lvl2pPr marL="571500" indent="0" algn="l" rtl="0" fontAlgn="base">
        <a:lnSpc>
          <a:spcPct val="90000"/>
        </a:lnSpc>
        <a:spcBef>
          <a:spcPts val="900"/>
        </a:spcBef>
        <a:spcAft>
          <a:spcPts val="900"/>
        </a:spcAft>
        <a:buClr>
          <a:schemeClr val="bg2"/>
        </a:buClr>
        <a:buSzPct val="100000"/>
        <a:buFontTx/>
        <a:buNone/>
        <a:defRPr sz="1800" b="0">
          <a:solidFill>
            <a:schemeClr val="bg1"/>
          </a:solidFill>
          <a:latin typeface="Trebuchet MS" pitchFamily="34" charset="0"/>
        </a:defRPr>
      </a:lvl2pPr>
      <a:lvl3pPr marL="1089025" indent="0" algn="l" rtl="0" fontAlgn="base">
        <a:lnSpc>
          <a:spcPct val="90000"/>
        </a:lnSpc>
        <a:spcBef>
          <a:spcPts val="900"/>
        </a:spcBef>
        <a:spcAft>
          <a:spcPts val="900"/>
        </a:spcAft>
        <a:buClr>
          <a:schemeClr val="bg2"/>
        </a:buClr>
        <a:buSzPct val="100000"/>
        <a:buFontTx/>
        <a:buNone/>
        <a:defRPr sz="1600" b="0">
          <a:solidFill>
            <a:schemeClr val="bg1"/>
          </a:solidFill>
          <a:latin typeface="Trebuchet MS" pitchFamily="34" charset="0"/>
        </a:defRPr>
      </a:lvl3pPr>
      <a:lvl4pPr marL="1774825" indent="-228600" algn="l" rtl="0" fontAlgn="base">
        <a:spcBef>
          <a:spcPct val="20000"/>
        </a:spcBef>
        <a:spcAft>
          <a:spcPct val="0"/>
        </a:spcAft>
        <a:buChar char="–"/>
        <a:defRPr sz="2000">
          <a:solidFill>
            <a:schemeClr val="bg1"/>
          </a:solidFill>
          <a:latin typeface="+mn-lt"/>
        </a:defRPr>
      </a:lvl4pPr>
      <a:lvl5pPr marL="2117725" indent="-228600" algn="l" rtl="0" fontAlgn="base">
        <a:spcBef>
          <a:spcPct val="20000"/>
        </a:spcBef>
        <a:spcAft>
          <a:spcPct val="0"/>
        </a:spcAft>
        <a:buChar char="»"/>
        <a:defRPr sz="2000">
          <a:solidFill>
            <a:schemeClr val="bg1"/>
          </a:solidFill>
          <a:latin typeface="+mn-lt"/>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1817529"/>
            <a:ext cx="10972800" cy="3695347"/>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4">
            <a:extLst>
              <a:ext uri="{28A0092B-C50C-407E-A947-70E740481C1C}">
                <a14:useLocalDpi xmlns:a14="http://schemas.microsoft.com/office/drawing/2010/main" val="0"/>
              </a:ext>
            </a:extLst>
          </a:blip>
          <a:srcRect t="1538" b="-1538"/>
          <a:stretch/>
        </p:blipFill>
        <p:spPr bwMode="black">
          <a:xfrm>
            <a:off x="0" y="5513832"/>
            <a:ext cx="10972800" cy="668655"/>
          </a:xfrm>
          <a:prstGeom prst="rect">
            <a:avLst/>
          </a:prstGeom>
        </p:spPr>
      </p:pic>
      <p:sp>
        <p:nvSpPr>
          <p:cNvPr id="2" name="Title Placeholder 1"/>
          <p:cNvSpPr>
            <a:spLocks noGrp="1"/>
          </p:cNvSpPr>
          <p:nvPr>
            <p:ph type="title"/>
          </p:nvPr>
        </p:nvSpPr>
        <p:spPr>
          <a:xfrm>
            <a:off x="1306421" y="724067"/>
            <a:ext cx="8642948" cy="944312"/>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306421" y="1814159"/>
            <a:ext cx="8642948" cy="310555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798724" y="297333"/>
            <a:ext cx="3150644" cy="278281"/>
          </a:xfrm>
          <a:prstGeom prst="rect">
            <a:avLst/>
          </a:prstGeom>
        </p:spPr>
        <p:txBody>
          <a:bodyPr vert="horz" lIns="91440" tIns="45720" rIns="91440" bIns="45720" rtlCol="0" anchor="ctr"/>
          <a:lstStyle>
            <a:lvl1pPr algn="r">
              <a:defRPr sz="900">
                <a:solidFill>
                  <a:schemeClr val="tx1">
                    <a:tint val="75000"/>
                  </a:schemeClr>
                </a:solidFill>
              </a:defRPr>
            </a:lvl1pPr>
          </a:lstStyle>
          <a:p>
            <a:fld id="{48A87A34-81AB-432B-8DAE-1953F412C126}" type="datetimeFigureOut">
              <a:rPr lang="en-US" dirty="0"/>
              <a:pPr/>
              <a:t>2/9/2021</a:t>
            </a:fld>
            <a:endParaRPr lang="en-US" dirty="0"/>
          </a:p>
        </p:txBody>
      </p:sp>
      <p:sp>
        <p:nvSpPr>
          <p:cNvPr id="5" name="Footer Placeholder 4"/>
          <p:cNvSpPr>
            <a:spLocks noGrp="1"/>
          </p:cNvSpPr>
          <p:nvPr>
            <p:ph type="ftr" sz="quarter" idx="3"/>
          </p:nvPr>
        </p:nvSpPr>
        <p:spPr>
          <a:xfrm>
            <a:off x="1306421" y="296377"/>
            <a:ext cx="5344952" cy="278281"/>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432055" y="719076"/>
            <a:ext cx="729917" cy="453220"/>
          </a:xfrm>
          <a:prstGeom prst="rect">
            <a:avLst/>
          </a:prstGeom>
        </p:spPr>
        <p:txBody>
          <a:bodyPr vert="horz" lIns="91440" tIns="45720" rIns="91440" bIns="45720" rtlCol="0" anchor="t"/>
          <a:lstStyle>
            <a:lvl1pPr algn="r">
              <a:defRPr sz="2520">
                <a:solidFill>
                  <a:schemeClr val="accent1"/>
                </a:solidFill>
              </a:defRPr>
            </a:lvl1pPr>
          </a:lstStyle>
          <a:p>
            <a:fld id="{6D22F896-40B5-4ADD-8801-0D06FADFA095}" type="slidenum">
              <a:rPr lang="en-US" dirty="0"/>
              <a:pPr/>
              <a:t>‹#›</a:t>
            </a:fld>
            <a:endParaRPr lang="en-US" dirty="0"/>
          </a:p>
        </p:txBody>
      </p:sp>
      <p:cxnSp>
        <p:nvCxnSpPr>
          <p:cNvPr id="10" name="Straight Connector 9"/>
          <p:cNvCxnSpPr/>
          <p:nvPr/>
        </p:nvCxnSpPr>
        <p:spPr>
          <a:xfrm>
            <a:off x="0" y="5515572"/>
            <a:ext cx="109728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823A6700-3A26-40EC-BA5C-71EB32A31744}"/>
              </a:ext>
            </a:extLst>
          </p:cNvPr>
          <p:cNvPicPr>
            <a:picLocks noChangeAspect="1"/>
          </p:cNvPicPr>
          <p:nvPr userDrawn="1"/>
        </p:nvPicPr>
        <p:blipFill>
          <a:blip r:embed="rId15" cstate="email">
            <a:extLst>
              <a:ext uri="{28A0092B-C50C-407E-A947-70E740481C1C}">
                <a14:useLocalDpi xmlns:a14="http://schemas.microsoft.com/office/drawing/2010/main"/>
              </a:ext>
            </a:extLst>
          </a:blip>
          <a:stretch>
            <a:fillRect/>
          </a:stretch>
        </p:blipFill>
        <p:spPr>
          <a:xfrm>
            <a:off x="10130818" y="5785419"/>
            <a:ext cx="580688" cy="206321"/>
          </a:xfrm>
          <a:prstGeom prst="rect">
            <a:avLst/>
          </a:prstGeom>
        </p:spPr>
      </p:pic>
    </p:spTree>
    <p:extLst>
      <p:ext uri="{BB962C8B-B14F-4D97-AF65-F5344CB8AC3E}">
        <p14:creationId xmlns:p14="http://schemas.microsoft.com/office/powerpoint/2010/main" val="196672385"/>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822960" rtl="0" eaLnBrk="1" latinLnBrk="0" hangingPunct="1">
        <a:lnSpc>
          <a:spcPct val="90000"/>
        </a:lnSpc>
        <a:spcBef>
          <a:spcPct val="0"/>
        </a:spcBef>
        <a:buNone/>
        <a:defRPr sz="2880" b="0" i="0" kern="1200" cap="all">
          <a:solidFill>
            <a:schemeClr val="tx1"/>
          </a:solidFill>
          <a:effectLst/>
          <a:latin typeface="+mj-lt"/>
          <a:ea typeface="+mj-ea"/>
          <a:cs typeface="+mj-cs"/>
        </a:defRPr>
      </a:lvl1pPr>
    </p:titleStyle>
    <p:bodyStyle>
      <a:lvl1pPr marL="205740" indent="-205740" algn="l" defTabSz="822960" rtl="0" eaLnBrk="1" latinLnBrk="0" hangingPunct="1">
        <a:lnSpc>
          <a:spcPct val="120000"/>
        </a:lnSpc>
        <a:spcBef>
          <a:spcPts val="900"/>
        </a:spcBef>
        <a:buClr>
          <a:schemeClr val="accent1"/>
        </a:buClr>
        <a:buSzPct val="100000"/>
        <a:buFont typeface="Arial" panose="020B0604020202020204" pitchFamily="34" charset="0"/>
        <a:buChar char="•"/>
        <a:defRPr sz="1800" kern="1200">
          <a:solidFill>
            <a:schemeClr val="tx1"/>
          </a:solidFill>
          <a:effectLst/>
          <a:latin typeface="+mn-lt"/>
          <a:ea typeface="+mn-ea"/>
          <a:cs typeface="+mn-cs"/>
        </a:defRPr>
      </a:lvl1pPr>
      <a:lvl2pPr marL="617220" indent="-205740" algn="l" defTabSz="822960" rtl="0" eaLnBrk="1" latinLnBrk="0" hangingPunct="1">
        <a:lnSpc>
          <a:spcPct val="120000"/>
        </a:lnSpc>
        <a:spcBef>
          <a:spcPts val="450"/>
        </a:spcBef>
        <a:buClr>
          <a:schemeClr val="accent1"/>
        </a:buClr>
        <a:buSzPct val="100000"/>
        <a:buFont typeface="Arial" panose="020B0604020202020204" pitchFamily="34" charset="0"/>
        <a:buChar char="•"/>
        <a:defRPr sz="1620" kern="1200" cap="none" baseline="0">
          <a:solidFill>
            <a:schemeClr val="tx1"/>
          </a:solidFill>
          <a:effectLst/>
          <a:latin typeface="+mn-lt"/>
          <a:ea typeface="+mn-ea"/>
          <a:cs typeface="+mn-cs"/>
        </a:defRPr>
      </a:lvl2pPr>
      <a:lvl3pPr marL="1028700" indent="-205740" algn="l" defTabSz="822960" rtl="0" eaLnBrk="1" latinLnBrk="0" hangingPunct="1">
        <a:lnSpc>
          <a:spcPct val="120000"/>
        </a:lnSpc>
        <a:spcBef>
          <a:spcPts val="450"/>
        </a:spcBef>
        <a:buClr>
          <a:schemeClr val="accent1"/>
        </a:buClr>
        <a:buSzPct val="100000"/>
        <a:buFont typeface="Arial" panose="020B0604020202020204" pitchFamily="34" charset="0"/>
        <a:buChar char="•"/>
        <a:defRPr sz="1440" kern="1200">
          <a:solidFill>
            <a:schemeClr val="tx1"/>
          </a:solidFill>
          <a:effectLst/>
          <a:latin typeface="+mn-lt"/>
          <a:ea typeface="+mn-ea"/>
          <a:cs typeface="+mn-cs"/>
        </a:defRPr>
      </a:lvl3pPr>
      <a:lvl4pPr marL="1440180" indent="-205740" algn="l" defTabSz="822960" rtl="0" eaLnBrk="1" latinLnBrk="0" hangingPunct="1">
        <a:lnSpc>
          <a:spcPct val="120000"/>
        </a:lnSpc>
        <a:spcBef>
          <a:spcPts val="450"/>
        </a:spcBef>
        <a:buClr>
          <a:schemeClr val="accent1"/>
        </a:buClr>
        <a:buSzPct val="100000"/>
        <a:buFont typeface="Arial" panose="020B0604020202020204" pitchFamily="34" charset="0"/>
        <a:buChar char="•"/>
        <a:defRPr sz="1260" kern="1200" cap="none" baseline="0">
          <a:solidFill>
            <a:schemeClr val="tx1"/>
          </a:solidFill>
          <a:effectLst/>
          <a:latin typeface="+mn-lt"/>
          <a:ea typeface="+mn-ea"/>
          <a:cs typeface="+mn-cs"/>
        </a:defRPr>
      </a:lvl4pPr>
      <a:lvl5pPr marL="1851660" indent="-205740" algn="l" defTabSz="822960" rtl="0" eaLnBrk="1" latinLnBrk="0" hangingPunct="1">
        <a:lnSpc>
          <a:spcPct val="120000"/>
        </a:lnSpc>
        <a:spcBef>
          <a:spcPts val="450"/>
        </a:spcBef>
        <a:buClr>
          <a:schemeClr val="accent1"/>
        </a:buClr>
        <a:buSzPct val="100000"/>
        <a:buFont typeface="Arial" panose="020B0604020202020204" pitchFamily="34" charset="0"/>
        <a:buChar char="•"/>
        <a:defRPr sz="1080" kern="1200">
          <a:solidFill>
            <a:schemeClr val="tx1"/>
          </a:solidFill>
          <a:effectLst/>
          <a:latin typeface="+mn-lt"/>
          <a:ea typeface="+mn-ea"/>
          <a:cs typeface="+mn-cs"/>
        </a:defRPr>
      </a:lvl5pPr>
      <a:lvl6pPr marL="2263140" indent="-205740" algn="l" defTabSz="822960" rtl="0" eaLnBrk="1" latinLnBrk="0" hangingPunct="1">
        <a:lnSpc>
          <a:spcPct val="120000"/>
        </a:lnSpc>
        <a:spcBef>
          <a:spcPts val="450"/>
        </a:spcBef>
        <a:buClr>
          <a:schemeClr val="accent1"/>
        </a:buClr>
        <a:buSzPct val="100000"/>
        <a:buFont typeface="Arial" panose="020B0604020202020204" pitchFamily="34" charset="0"/>
        <a:buChar char="•"/>
        <a:defRPr sz="1080" kern="1200">
          <a:solidFill>
            <a:schemeClr val="tx1"/>
          </a:solidFill>
          <a:effectLst/>
          <a:latin typeface="+mn-lt"/>
          <a:ea typeface="+mn-ea"/>
          <a:cs typeface="+mn-cs"/>
        </a:defRPr>
      </a:lvl6pPr>
      <a:lvl7pPr marL="2674620" indent="-205740" algn="l" defTabSz="822960" rtl="0" eaLnBrk="1" latinLnBrk="0" hangingPunct="1">
        <a:lnSpc>
          <a:spcPct val="120000"/>
        </a:lnSpc>
        <a:spcBef>
          <a:spcPts val="450"/>
        </a:spcBef>
        <a:buClr>
          <a:schemeClr val="accent1"/>
        </a:buClr>
        <a:buSzPct val="100000"/>
        <a:buFont typeface="Arial" panose="020B0604020202020204" pitchFamily="34" charset="0"/>
        <a:buChar char="•"/>
        <a:defRPr sz="1080" kern="1200">
          <a:solidFill>
            <a:schemeClr val="tx1"/>
          </a:solidFill>
          <a:effectLst/>
          <a:latin typeface="+mn-lt"/>
          <a:ea typeface="+mn-ea"/>
          <a:cs typeface="+mn-cs"/>
        </a:defRPr>
      </a:lvl7pPr>
      <a:lvl8pPr marL="3086100" indent="-205740" algn="l" defTabSz="822960" rtl="0" eaLnBrk="1" latinLnBrk="0" hangingPunct="1">
        <a:lnSpc>
          <a:spcPct val="120000"/>
        </a:lnSpc>
        <a:spcBef>
          <a:spcPts val="450"/>
        </a:spcBef>
        <a:buClr>
          <a:schemeClr val="accent1"/>
        </a:buClr>
        <a:buSzPct val="100000"/>
        <a:buFont typeface="Arial" panose="020B0604020202020204" pitchFamily="34" charset="0"/>
        <a:buChar char="•"/>
        <a:defRPr sz="1080" kern="1200" baseline="0">
          <a:solidFill>
            <a:schemeClr val="tx1"/>
          </a:solidFill>
          <a:effectLst/>
          <a:latin typeface="+mn-lt"/>
          <a:ea typeface="+mn-ea"/>
          <a:cs typeface="+mn-cs"/>
        </a:defRPr>
      </a:lvl8pPr>
      <a:lvl9pPr marL="3497580" indent="-205740" algn="l" defTabSz="822960" rtl="0" eaLnBrk="1" latinLnBrk="0" hangingPunct="1">
        <a:lnSpc>
          <a:spcPct val="120000"/>
        </a:lnSpc>
        <a:spcBef>
          <a:spcPts val="450"/>
        </a:spcBef>
        <a:buClr>
          <a:schemeClr val="accent1"/>
        </a:buClr>
        <a:buSzPct val="100000"/>
        <a:buFont typeface="Arial" panose="020B0604020202020204" pitchFamily="34" charset="0"/>
        <a:buChar char="•"/>
        <a:defRPr sz="1080" kern="1200" baseline="0">
          <a:solidFill>
            <a:schemeClr val="tx1"/>
          </a:solidFill>
          <a:effectLst/>
          <a:latin typeface="+mn-lt"/>
          <a:ea typeface="+mn-ea"/>
          <a:cs typeface="+mn-cs"/>
        </a:defRPr>
      </a:lvl9pPr>
    </p:bodyStyle>
    <p:otherStyle>
      <a:defPPr>
        <a:defRPr lang="en-US"/>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99743" y="521208"/>
            <a:ext cx="9973315" cy="590931"/>
          </a:xfrm>
          <a:prstGeom prst="rect">
            <a:avLst/>
          </a:prstGeom>
          <a:noFill/>
          <a:ln w="9525">
            <a:noFill/>
            <a:miter lim="800000"/>
            <a:headEnd/>
            <a:tailEnd/>
          </a:ln>
        </p:spPr>
        <p:txBody>
          <a:bodyPr vert="horz" wrap="square" lIns="91440" tIns="45720" rIns="91440" bIns="45720" numCol="1" anchor="b" anchorCtr="0" compatLnSpc="1">
            <a:prstTxWarp prst="textNoShape">
              <a:avLst/>
            </a:prstTxWarp>
            <a:noAutofit/>
          </a:bodyPr>
          <a:lstStyle/>
          <a:p>
            <a:pPr lvl="0"/>
            <a:r>
              <a:rPr lang="en-US"/>
              <a:t>Click to edit Master title style</a:t>
            </a:r>
            <a:endParaRPr lang="en-US" dirty="0"/>
          </a:p>
        </p:txBody>
      </p:sp>
      <p:sp>
        <p:nvSpPr>
          <p:cNvPr id="1027" name="Rectangle 3"/>
          <p:cNvSpPr>
            <a:spLocks noGrp="1" noChangeArrowheads="1"/>
          </p:cNvSpPr>
          <p:nvPr>
            <p:ph type="body" idx="1"/>
          </p:nvPr>
        </p:nvSpPr>
        <p:spPr bwMode="auto">
          <a:xfrm>
            <a:off x="517402" y="2002368"/>
            <a:ext cx="9948931" cy="373424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p:txBody>
      </p:sp>
      <p:pic>
        <p:nvPicPr>
          <p:cNvPr id="6" name="Google Shape;78;p14">
            <a:extLst>
              <a:ext uri="{FF2B5EF4-FFF2-40B4-BE49-F238E27FC236}">
                <a16:creationId xmlns:a16="http://schemas.microsoft.com/office/drawing/2014/main" id="{314CEB40-1739-4D24-83DA-0CE9763BE5FC}"/>
              </a:ext>
            </a:extLst>
          </p:cNvPr>
          <p:cNvPicPr preferRelativeResize="0"/>
          <p:nvPr/>
        </p:nvPicPr>
        <p:blipFill rotWithShape="1">
          <a:blip r:embed="rId21" cstate="screen">
            <a:alphaModFix/>
            <a:extLst>
              <a:ext uri="{28A0092B-C50C-407E-A947-70E740481C1C}">
                <a14:useLocalDpi xmlns:a14="http://schemas.microsoft.com/office/drawing/2010/main"/>
              </a:ext>
            </a:extLst>
          </a:blip>
          <a:srcRect/>
          <a:stretch/>
        </p:blipFill>
        <p:spPr>
          <a:xfrm>
            <a:off x="10130817" y="5785420"/>
            <a:ext cx="580686" cy="206320"/>
          </a:xfrm>
          <a:prstGeom prst="rect">
            <a:avLst/>
          </a:prstGeom>
          <a:noFill/>
          <a:ln>
            <a:noFill/>
          </a:ln>
        </p:spPr>
      </p:pic>
      <p:sp>
        <p:nvSpPr>
          <p:cNvPr id="7" name="Google Shape;79;p14">
            <a:extLst>
              <a:ext uri="{FF2B5EF4-FFF2-40B4-BE49-F238E27FC236}">
                <a16:creationId xmlns:a16="http://schemas.microsoft.com/office/drawing/2014/main" id="{6BDE7C07-CEF7-436D-9B76-D06FF957C348}"/>
              </a:ext>
            </a:extLst>
          </p:cNvPr>
          <p:cNvSpPr txBox="1"/>
          <p:nvPr/>
        </p:nvSpPr>
        <p:spPr>
          <a:xfrm>
            <a:off x="9762253" y="5831285"/>
            <a:ext cx="321000" cy="1614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chemeClr val="accent4"/>
              </a:buClr>
              <a:buSzPts val="200"/>
              <a:buFont typeface="Trebuchet MS"/>
              <a:buNone/>
            </a:pPr>
            <a:fld id="{00000000-1234-1234-1234-123412341234}" type="slidenum">
              <a:rPr lang="en-US" sz="800" b="0" i="0" u="none" strike="noStrike" cap="none">
                <a:solidFill>
                  <a:schemeClr val="accent4"/>
                </a:solidFill>
                <a:latin typeface="Trebuchet MS"/>
                <a:ea typeface="Trebuchet MS"/>
                <a:cs typeface="Trebuchet MS"/>
                <a:sym typeface="Trebuchet MS"/>
              </a:rPr>
              <a:t>‹#›</a:t>
            </a:fld>
            <a:r>
              <a:rPr lang="en-US" sz="1100" b="0" i="0" u="none" strike="noStrike" cap="none" dirty="0">
                <a:solidFill>
                  <a:srgbClr val="12FEB6"/>
                </a:solidFill>
                <a:latin typeface="Questrial"/>
                <a:ea typeface="Questrial"/>
                <a:cs typeface="Questrial"/>
                <a:sym typeface="Questrial"/>
              </a:rPr>
              <a:t> </a:t>
            </a:r>
            <a:endParaRPr sz="1300" dirty="0"/>
          </a:p>
        </p:txBody>
      </p:sp>
      <p:pic>
        <p:nvPicPr>
          <p:cNvPr id="8" name="Picture 7">
            <a:extLst>
              <a:ext uri="{FF2B5EF4-FFF2-40B4-BE49-F238E27FC236}">
                <a16:creationId xmlns:a16="http://schemas.microsoft.com/office/drawing/2014/main" id="{D62CD2EF-1DB3-4742-ACB2-52CFDD28875D}"/>
              </a:ext>
            </a:extLst>
          </p:cNvPr>
          <p:cNvPicPr>
            <a:picLocks noChangeAspect="1"/>
          </p:cNvPicPr>
          <p:nvPr userDrawn="1"/>
        </p:nvPicPr>
        <p:blipFill>
          <a:blip r:embed="rId22" cstate="email">
            <a:extLst>
              <a:ext uri="{28A0092B-C50C-407E-A947-70E740481C1C}">
                <a14:useLocalDpi xmlns:a14="http://schemas.microsoft.com/office/drawing/2010/main"/>
              </a:ext>
            </a:extLst>
          </a:blip>
          <a:stretch>
            <a:fillRect/>
          </a:stretch>
        </p:blipFill>
        <p:spPr>
          <a:xfrm>
            <a:off x="10130818" y="5785419"/>
            <a:ext cx="580688" cy="206321"/>
          </a:xfrm>
          <a:prstGeom prst="rect">
            <a:avLst/>
          </a:prstGeom>
        </p:spPr>
      </p:pic>
    </p:spTree>
    <p:extLst>
      <p:ext uri="{BB962C8B-B14F-4D97-AF65-F5344CB8AC3E}">
        <p14:creationId xmlns:p14="http://schemas.microsoft.com/office/powerpoint/2010/main" val="3548739337"/>
      </p:ext>
    </p:extLst>
  </p:cSld>
  <p:clrMap bg1="dk2" tx1="lt1" bg2="dk1" tx2="lt2" accent1="accent1" accent2="accent2" accent3="accent3" accent4="accent4" accent5="accent5" accent6="accent6" hlink="hlink" folHlink="folHlink"/>
  <p:sldLayoutIdLst>
    <p:sldLayoutId id="2147484010" r:id="rId1"/>
    <p:sldLayoutId id="2147484011" r:id="rId2"/>
    <p:sldLayoutId id="2147484012" r:id="rId3"/>
    <p:sldLayoutId id="2147484013" r:id="rId4"/>
    <p:sldLayoutId id="2147484014" r:id="rId5"/>
    <p:sldLayoutId id="2147484015" r:id="rId6"/>
    <p:sldLayoutId id="2147484016" r:id="rId7"/>
    <p:sldLayoutId id="2147484017" r:id="rId8"/>
    <p:sldLayoutId id="2147484018" r:id="rId9"/>
    <p:sldLayoutId id="2147484019" r:id="rId10"/>
    <p:sldLayoutId id="2147484020" r:id="rId11"/>
    <p:sldLayoutId id="2147484021" r:id="rId12"/>
    <p:sldLayoutId id="2147484022" r:id="rId13"/>
    <p:sldLayoutId id="2147484023" r:id="rId14"/>
    <p:sldLayoutId id="2147484024" r:id="rId15"/>
    <p:sldLayoutId id="2147484025" r:id="rId16"/>
    <p:sldLayoutId id="2147484026" r:id="rId17"/>
    <p:sldLayoutId id="2147484027" r:id="rId18"/>
    <p:sldLayoutId id="2147484028" r:id="rId1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ctr" rtl="0" eaLnBrk="1" fontAlgn="base" hangingPunct="1">
        <a:lnSpc>
          <a:spcPct val="90000"/>
        </a:lnSpc>
        <a:spcBef>
          <a:spcPct val="0"/>
        </a:spcBef>
        <a:spcAft>
          <a:spcPct val="0"/>
        </a:spcAft>
        <a:defRPr sz="3600" b="0" cap="all" baseline="0">
          <a:solidFill>
            <a:schemeClr val="bg1"/>
          </a:solidFill>
          <a:latin typeface="Trebuchet MS" panose="020B0603020202020204" pitchFamily="34" charset="0"/>
          <a:ea typeface="+mj-ea"/>
          <a:cs typeface="+mj-cs"/>
        </a:defRPr>
      </a:lvl1pPr>
      <a:lvl2pPr algn="l" rtl="0" eaLnBrk="1" fontAlgn="base" hangingPunct="1">
        <a:spcBef>
          <a:spcPct val="0"/>
        </a:spcBef>
        <a:spcAft>
          <a:spcPct val="0"/>
        </a:spcAft>
        <a:defRPr sz="3200" b="1">
          <a:solidFill>
            <a:srgbClr val="73B900"/>
          </a:solidFill>
          <a:latin typeface="Arial" charset="0"/>
        </a:defRPr>
      </a:lvl2pPr>
      <a:lvl3pPr algn="l" rtl="0" eaLnBrk="1" fontAlgn="base" hangingPunct="1">
        <a:spcBef>
          <a:spcPct val="0"/>
        </a:spcBef>
        <a:spcAft>
          <a:spcPct val="0"/>
        </a:spcAft>
        <a:defRPr sz="3200" b="1">
          <a:solidFill>
            <a:srgbClr val="73B900"/>
          </a:solidFill>
          <a:latin typeface="Arial" charset="0"/>
        </a:defRPr>
      </a:lvl3pPr>
      <a:lvl4pPr algn="l" rtl="0" eaLnBrk="1" fontAlgn="base" hangingPunct="1">
        <a:spcBef>
          <a:spcPct val="0"/>
        </a:spcBef>
        <a:spcAft>
          <a:spcPct val="0"/>
        </a:spcAft>
        <a:defRPr sz="3200" b="1">
          <a:solidFill>
            <a:srgbClr val="73B900"/>
          </a:solidFill>
          <a:latin typeface="Arial" charset="0"/>
        </a:defRPr>
      </a:lvl4pPr>
      <a:lvl5pPr algn="l" rtl="0" eaLnBrk="1" fontAlgn="base" hangingPunct="1">
        <a:spcBef>
          <a:spcPct val="0"/>
        </a:spcBef>
        <a:spcAft>
          <a:spcPct val="0"/>
        </a:spcAft>
        <a:defRPr sz="3200" b="1">
          <a:solidFill>
            <a:srgbClr val="73B900"/>
          </a:solidFill>
          <a:latin typeface="Arial" charset="0"/>
        </a:defRPr>
      </a:lvl5pPr>
      <a:lvl6pPr marL="457200" algn="l" rtl="0" eaLnBrk="1" fontAlgn="base" hangingPunct="1">
        <a:spcBef>
          <a:spcPct val="0"/>
        </a:spcBef>
        <a:spcAft>
          <a:spcPct val="0"/>
        </a:spcAft>
        <a:defRPr sz="3200" b="1">
          <a:solidFill>
            <a:srgbClr val="73B900"/>
          </a:solidFill>
          <a:latin typeface="Arial" charset="0"/>
        </a:defRPr>
      </a:lvl6pPr>
      <a:lvl7pPr marL="914400" algn="l" rtl="0" eaLnBrk="1" fontAlgn="base" hangingPunct="1">
        <a:spcBef>
          <a:spcPct val="0"/>
        </a:spcBef>
        <a:spcAft>
          <a:spcPct val="0"/>
        </a:spcAft>
        <a:defRPr sz="3200" b="1">
          <a:solidFill>
            <a:srgbClr val="73B900"/>
          </a:solidFill>
          <a:latin typeface="Arial" charset="0"/>
        </a:defRPr>
      </a:lvl7pPr>
      <a:lvl8pPr marL="1371600" algn="l" rtl="0" eaLnBrk="1" fontAlgn="base" hangingPunct="1">
        <a:spcBef>
          <a:spcPct val="0"/>
        </a:spcBef>
        <a:spcAft>
          <a:spcPct val="0"/>
        </a:spcAft>
        <a:defRPr sz="3200" b="1">
          <a:solidFill>
            <a:srgbClr val="73B900"/>
          </a:solidFill>
          <a:latin typeface="Arial" charset="0"/>
        </a:defRPr>
      </a:lvl8pPr>
      <a:lvl9pPr marL="1828800" algn="l" rtl="0" eaLnBrk="1" fontAlgn="base" hangingPunct="1">
        <a:spcBef>
          <a:spcPct val="0"/>
        </a:spcBef>
        <a:spcAft>
          <a:spcPct val="0"/>
        </a:spcAft>
        <a:defRPr sz="3200" b="1">
          <a:solidFill>
            <a:srgbClr val="73B900"/>
          </a:solidFill>
          <a:latin typeface="Arial" charset="0"/>
        </a:defRPr>
      </a:lvl9pPr>
    </p:titleStyle>
    <p:bodyStyle>
      <a:lvl1pPr marL="0" indent="0" algn="l" rtl="0" eaLnBrk="1" fontAlgn="base" hangingPunct="1">
        <a:lnSpc>
          <a:spcPct val="90000"/>
        </a:lnSpc>
        <a:spcBef>
          <a:spcPts val="900"/>
        </a:spcBef>
        <a:spcAft>
          <a:spcPts val="900"/>
        </a:spcAft>
        <a:buClr>
          <a:schemeClr val="bg2"/>
        </a:buClr>
        <a:buSzPct val="100000"/>
        <a:buFontTx/>
        <a:buNone/>
        <a:defRPr sz="1400" b="0">
          <a:solidFill>
            <a:schemeClr val="accent4"/>
          </a:solidFill>
          <a:latin typeface="Trebuchet MS" pitchFamily="34" charset="0"/>
          <a:ea typeface="+mn-ea"/>
          <a:cs typeface="+mn-cs"/>
        </a:defRPr>
      </a:lvl1pPr>
      <a:lvl2pPr marL="571500" indent="0" algn="l" rtl="0" eaLnBrk="1" fontAlgn="base" hangingPunct="1">
        <a:lnSpc>
          <a:spcPct val="90000"/>
        </a:lnSpc>
        <a:spcBef>
          <a:spcPts val="900"/>
        </a:spcBef>
        <a:spcAft>
          <a:spcPts val="900"/>
        </a:spcAft>
        <a:buClr>
          <a:schemeClr val="bg2"/>
        </a:buClr>
        <a:buSzPct val="100000"/>
        <a:buFontTx/>
        <a:buNone/>
        <a:defRPr sz="1200" b="0">
          <a:solidFill>
            <a:schemeClr val="accent4"/>
          </a:solidFill>
          <a:latin typeface="Trebuchet MS" pitchFamily="34" charset="0"/>
        </a:defRPr>
      </a:lvl2pPr>
      <a:lvl3pPr marL="1089025" indent="0" algn="l" rtl="0" eaLnBrk="1" fontAlgn="base" hangingPunct="1">
        <a:lnSpc>
          <a:spcPct val="90000"/>
        </a:lnSpc>
        <a:spcBef>
          <a:spcPts val="900"/>
        </a:spcBef>
        <a:spcAft>
          <a:spcPts val="900"/>
        </a:spcAft>
        <a:buClr>
          <a:schemeClr val="bg2"/>
        </a:buClr>
        <a:buSzPct val="100000"/>
        <a:buFontTx/>
        <a:buNone/>
        <a:defRPr sz="1100" b="0">
          <a:solidFill>
            <a:schemeClr val="accent4"/>
          </a:solidFill>
          <a:latin typeface="Trebuchet MS" pitchFamily="34" charset="0"/>
        </a:defRPr>
      </a:lvl3pPr>
      <a:lvl4pPr marL="1774825" indent="-228600" algn="l" rtl="0" eaLnBrk="1" fontAlgn="base" hangingPunct="1">
        <a:spcBef>
          <a:spcPct val="20000"/>
        </a:spcBef>
        <a:spcAft>
          <a:spcPct val="0"/>
        </a:spcAft>
        <a:buChar char="–"/>
        <a:defRPr sz="2000">
          <a:solidFill>
            <a:schemeClr val="bg1"/>
          </a:solidFill>
          <a:latin typeface="+mn-lt"/>
        </a:defRPr>
      </a:lvl4pPr>
      <a:lvl5pPr marL="2117725" indent="-228600" algn="l" rtl="0" eaLnBrk="1" fontAlgn="base" hangingPunct="1">
        <a:spcBef>
          <a:spcPct val="20000"/>
        </a:spcBef>
        <a:spcAft>
          <a:spcPct val="0"/>
        </a:spcAft>
        <a:buChar char="»"/>
        <a:defRPr sz="2000">
          <a:solidFill>
            <a:schemeClr val="bg1"/>
          </a:solidFill>
          <a:latin typeface="+mn-lt"/>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Shape 75"/>
        <p:cNvGrpSpPr/>
        <p:nvPr/>
      </p:nvGrpSpPr>
      <p:grpSpPr>
        <a:xfrm>
          <a:off x="0" y="0"/>
          <a:ext cx="0" cy="0"/>
          <a:chOff x="0" y="0"/>
          <a:chExt cx="0" cy="0"/>
        </a:xfrm>
      </p:grpSpPr>
      <p:sp>
        <p:nvSpPr>
          <p:cNvPr id="76" name="Google Shape;76;p14"/>
          <p:cNvSpPr txBox="1">
            <a:spLocks noGrp="1"/>
          </p:cNvSpPr>
          <p:nvPr>
            <p:ph type="title"/>
          </p:nvPr>
        </p:nvSpPr>
        <p:spPr>
          <a:xfrm>
            <a:off x="499744" y="653531"/>
            <a:ext cx="9973200" cy="591000"/>
          </a:xfrm>
          <a:prstGeom prst="rect">
            <a:avLst/>
          </a:prstGeom>
          <a:noFill/>
          <a:ln>
            <a:noFill/>
          </a:ln>
        </p:spPr>
        <p:txBody>
          <a:bodyPr spcFirstLastPara="1" wrap="square" lIns="82275" tIns="82275" rIns="82275" bIns="82275" anchor="b" anchorCtr="0"/>
          <a:lstStyle>
            <a:lvl1pPr marR="0" lvl="0" algn="ctr" rtl="0">
              <a:lnSpc>
                <a:spcPct val="90000"/>
              </a:lnSpc>
              <a:spcBef>
                <a:spcPts val="0"/>
              </a:spcBef>
              <a:spcAft>
                <a:spcPts val="0"/>
              </a:spcAft>
              <a:buClr>
                <a:schemeClr val="dk2"/>
              </a:buClr>
              <a:buSzPts val="3200"/>
              <a:buFont typeface="Trebuchet MS"/>
              <a:buNone/>
              <a:defRPr sz="3200" b="1" i="0" u="none" strike="noStrike" cap="none">
                <a:solidFill>
                  <a:schemeClr val="dk2"/>
                </a:solidFill>
                <a:latin typeface="Trebuchet MS"/>
                <a:ea typeface="Trebuchet MS"/>
                <a:cs typeface="Trebuchet MS"/>
                <a:sym typeface="Trebuchet MS"/>
              </a:defRPr>
            </a:lvl1pPr>
            <a:lvl2pPr marR="0" lvl="1" algn="l" rtl="0">
              <a:spcBef>
                <a:spcPts val="0"/>
              </a:spcBef>
              <a:spcAft>
                <a:spcPts val="0"/>
              </a:spcAft>
              <a:buClr>
                <a:srgbClr val="73B900"/>
              </a:buClr>
              <a:buSzPts val="2900"/>
              <a:buFont typeface="Arial"/>
              <a:buNone/>
              <a:defRPr sz="2900" b="1" i="0" u="none" strike="noStrike" cap="none">
                <a:solidFill>
                  <a:srgbClr val="73B900"/>
                </a:solidFill>
                <a:latin typeface="Arial"/>
                <a:ea typeface="Arial"/>
                <a:cs typeface="Arial"/>
                <a:sym typeface="Arial"/>
              </a:defRPr>
            </a:lvl2pPr>
            <a:lvl3pPr marR="0" lvl="2" algn="l" rtl="0">
              <a:spcBef>
                <a:spcPts val="0"/>
              </a:spcBef>
              <a:spcAft>
                <a:spcPts val="0"/>
              </a:spcAft>
              <a:buClr>
                <a:srgbClr val="73B900"/>
              </a:buClr>
              <a:buSzPts val="2900"/>
              <a:buFont typeface="Arial"/>
              <a:buNone/>
              <a:defRPr sz="2900" b="1" i="0" u="none" strike="noStrike" cap="none">
                <a:solidFill>
                  <a:srgbClr val="73B900"/>
                </a:solidFill>
                <a:latin typeface="Arial"/>
                <a:ea typeface="Arial"/>
                <a:cs typeface="Arial"/>
                <a:sym typeface="Arial"/>
              </a:defRPr>
            </a:lvl3pPr>
            <a:lvl4pPr marR="0" lvl="3" algn="l" rtl="0">
              <a:spcBef>
                <a:spcPts val="0"/>
              </a:spcBef>
              <a:spcAft>
                <a:spcPts val="0"/>
              </a:spcAft>
              <a:buClr>
                <a:srgbClr val="73B900"/>
              </a:buClr>
              <a:buSzPts val="2900"/>
              <a:buFont typeface="Arial"/>
              <a:buNone/>
              <a:defRPr sz="2900" b="1" i="0" u="none" strike="noStrike" cap="none">
                <a:solidFill>
                  <a:srgbClr val="73B900"/>
                </a:solidFill>
                <a:latin typeface="Arial"/>
                <a:ea typeface="Arial"/>
                <a:cs typeface="Arial"/>
                <a:sym typeface="Arial"/>
              </a:defRPr>
            </a:lvl4pPr>
            <a:lvl5pPr marR="0" lvl="4" algn="l" rtl="0">
              <a:spcBef>
                <a:spcPts val="0"/>
              </a:spcBef>
              <a:spcAft>
                <a:spcPts val="0"/>
              </a:spcAft>
              <a:buClr>
                <a:srgbClr val="73B900"/>
              </a:buClr>
              <a:buSzPts val="2900"/>
              <a:buFont typeface="Arial"/>
              <a:buNone/>
              <a:defRPr sz="2900" b="1" i="0" u="none" strike="noStrike" cap="none">
                <a:solidFill>
                  <a:srgbClr val="73B900"/>
                </a:solidFill>
                <a:latin typeface="Arial"/>
                <a:ea typeface="Arial"/>
                <a:cs typeface="Arial"/>
                <a:sym typeface="Arial"/>
              </a:defRPr>
            </a:lvl5pPr>
            <a:lvl6pPr marR="0" lvl="5" algn="l" rtl="0">
              <a:spcBef>
                <a:spcPts val="0"/>
              </a:spcBef>
              <a:spcAft>
                <a:spcPts val="0"/>
              </a:spcAft>
              <a:buClr>
                <a:srgbClr val="73B900"/>
              </a:buClr>
              <a:buSzPts val="2900"/>
              <a:buFont typeface="Arial"/>
              <a:buNone/>
              <a:defRPr sz="2900" b="1" i="0" u="none" strike="noStrike" cap="none">
                <a:solidFill>
                  <a:srgbClr val="73B900"/>
                </a:solidFill>
                <a:latin typeface="Arial"/>
                <a:ea typeface="Arial"/>
                <a:cs typeface="Arial"/>
                <a:sym typeface="Arial"/>
              </a:defRPr>
            </a:lvl6pPr>
            <a:lvl7pPr marR="0" lvl="6" algn="l" rtl="0">
              <a:spcBef>
                <a:spcPts val="0"/>
              </a:spcBef>
              <a:spcAft>
                <a:spcPts val="0"/>
              </a:spcAft>
              <a:buClr>
                <a:srgbClr val="73B900"/>
              </a:buClr>
              <a:buSzPts val="2900"/>
              <a:buFont typeface="Arial"/>
              <a:buNone/>
              <a:defRPr sz="2900" b="1" i="0" u="none" strike="noStrike" cap="none">
                <a:solidFill>
                  <a:srgbClr val="73B900"/>
                </a:solidFill>
                <a:latin typeface="Arial"/>
                <a:ea typeface="Arial"/>
                <a:cs typeface="Arial"/>
                <a:sym typeface="Arial"/>
              </a:defRPr>
            </a:lvl7pPr>
            <a:lvl8pPr marR="0" lvl="7" algn="l" rtl="0">
              <a:spcBef>
                <a:spcPts val="0"/>
              </a:spcBef>
              <a:spcAft>
                <a:spcPts val="0"/>
              </a:spcAft>
              <a:buClr>
                <a:srgbClr val="73B900"/>
              </a:buClr>
              <a:buSzPts val="2900"/>
              <a:buFont typeface="Arial"/>
              <a:buNone/>
              <a:defRPr sz="2900" b="1" i="0" u="none" strike="noStrike" cap="none">
                <a:solidFill>
                  <a:srgbClr val="73B900"/>
                </a:solidFill>
                <a:latin typeface="Arial"/>
                <a:ea typeface="Arial"/>
                <a:cs typeface="Arial"/>
                <a:sym typeface="Arial"/>
              </a:defRPr>
            </a:lvl8pPr>
            <a:lvl9pPr marR="0" lvl="8" algn="l" rtl="0">
              <a:spcBef>
                <a:spcPts val="0"/>
              </a:spcBef>
              <a:spcAft>
                <a:spcPts val="0"/>
              </a:spcAft>
              <a:buClr>
                <a:srgbClr val="73B900"/>
              </a:buClr>
              <a:buSzPts val="2900"/>
              <a:buFont typeface="Arial"/>
              <a:buNone/>
              <a:defRPr sz="2900" b="1" i="0" u="none" strike="noStrike" cap="none">
                <a:solidFill>
                  <a:srgbClr val="73B900"/>
                </a:solidFill>
                <a:latin typeface="Arial"/>
                <a:ea typeface="Arial"/>
                <a:cs typeface="Arial"/>
                <a:sym typeface="Arial"/>
              </a:defRPr>
            </a:lvl9pPr>
          </a:lstStyle>
          <a:p>
            <a:endParaRPr/>
          </a:p>
        </p:txBody>
      </p:sp>
      <p:sp>
        <p:nvSpPr>
          <p:cNvPr id="77" name="Google Shape;77;p14"/>
          <p:cNvSpPr txBox="1">
            <a:spLocks noGrp="1"/>
          </p:cNvSpPr>
          <p:nvPr>
            <p:ph type="body" idx="1"/>
          </p:nvPr>
        </p:nvSpPr>
        <p:spPr>
          <a:xfrm>
            <a:off x="517403" y="2002367"/>
            <a:ext cx="9948900" cy="3908100"/>
          </a:xfrm>
          <a:prstGeom prst="rect">
            <a:avLst/>
          </a:prstGeom>
          <a:noFill/>
          <a:ln>
            <a:noFill/>
          </a:ln>
        </p:spPr>
        <p:txBody>
          <a:bodyPr spcFirstLastPara="1" wrap="square" lIns="82275" tIns="82275" rIns="82275" bIns="82275" anchor="t" anchorCtr="0"/>
          <a:lstStyle>
            <a:lvl1pPr marL="457200" marR="0" lvl="0" indent="-228600" algn="l" rtl="0">
              <a:lnSpc>
                <a:spcPct val="90000"/>
              </a:lnSpc>
              <a:spcBef>
                <a:spcPts val="800"/>
              </a:spcBef>
              <a:spcAft>
                <a:spcPts val="0"/>
              </a:spcAft>
              <a:buClr>
                <a:schemeClr val="dk1"/>
              </a:buClr>
              <a:buSzPts val="1800"/>
              <a:buFont typeface="Trebuchet MS"/>
              <a:buNone/>
              <a:defRPr sz="1800" b="0" i="0" u="none" strike="noStrike" cap="none">
                <a:solidFill>
                  <a:schemeClr val="dk2"/>
                </a:solidFill>
                <a:latin typeface="Trebuchet MS"/>
                <a:ea typeface="Trebuchet MS"/>
                <a:cs typeface="Trebuchet MS"/>
                <a:sym typeface="Trebuchet MS"/>
              </a:defRPr>
            </a:lvl1pPr>
            <a:lvl2pPr marL="914400" marR="0" lvl="1" indent="-228600" algn="l" rtl="0">
              <a:lnSpc>
                <a:spcPct val="90000"/>
              </a:lnSpc>
              <a:spcBef>
                <a:spcPts val="800"/>
              </a:spcBef>
              <a:spcAft>
                <a:spcPts val="0"/>
              </a:spcAft>
              <a:buClr>
                <a:schemeClr val="dk1"/>
              </a:buClr>
              <a:buSzPts val="1600"/>
              <a:buFont typeface="Trebuchet MS"/>
              <a:buNone/>
              <a:defRPr sz="1600" b="0" i="0" u="none" strike="noStrike" cap="none">
                <a:solidFill>
                  <a:schemeClr val="dk2"/>
                </a:solidFill>
                <a:latin typeface="Trebuchet MS"/>
                <a:ea typeface="Trebuchet MS"/>
                <a:cs typeface="Trebuchet MS"/>
                <a:sym typeface="Trebuchet MS"/>
              </a:defRPr>
            </a:lvl2pPr>
            <a:lvl3pPr marL="1371600" marR="0" lvl="2" indent="-228600" algn="l" rtl="0">
              <a:lnSpc>
                <a:spcPct val="90000"/>
              </a:lnSpc>
              <a:spcBef>
                <a:spcPts val="800"/>
              </a:spcBef>
              <a:spcAft>
                <a:spcPts val="0"/>
              </a:spcAft>
              <a:buClr>
                <a:schemeClr val="dk1"/>
              </a:buClr>
              <a:buSzPts val="1400"/>
              <a:buFont typeface="Trebuchet MS"/>
              <a:buNone/>
              <a:defRPr sz="1400" b="0" i="0" u="none" strike="noStrike" cap="none">
                <a:solidFill>
                  <a:schemeClr val="dk2"/>
                </a:solidFill>
                <a:latin typeface="Trebuchet MS"/>
                <a:ea typeface="Trebuchet MS"/>
                <a:cs typeface="Trebuchet MS"/>
                <a:sym typeface="Trebuchet MS"/>
              </a:defRPr>
            </a:lvl3pPr>
            <a:lvl4pPr marL="1828800" marR="0" lvl="3" indent="-342900" algn="l" rtl="0">
              <a:lnSpc>
                <a:spcPct val="100000"/>
              </a:lnSpc>
              <a:spcBef>
                <a:spcPts val="800"/>
              </a:spcBef>
              <a:spcAft>
                <a:spcPts val="0"/>
              </a:spcAft>
              <a:buClr>
                <a:schemeClr val="dk2"/>
              </a:buClr>
              <a:buSzPts val="1800"/>
              <a:buFont typeface="Trebuchet MS"/>
              <a:buChar char="–"/>
              <a:defRPr sz="1800" b="0" i="0" u="none" strike="noStrike" cap="none">
                <a:solidFill>
                  <a:schemeClr val="dk2"/>
                </a:solidFill>
                <a:latin typeface="Trebuchet MS"/>
                <a:ea typeface="Trebuchet MS"/>
                <a:cs typeface="Trebuchet MS"/>
                <a:sym typeface="Trebuchet MS"/>
              </a:defRPr>
            </a:lvl4pPr>
            <a:lvl5pPr marL="2286000" marR="0" lvl="4" indent="-342900" algn="l" rtl="0">
              <a:lnSpc>
                <a:spcPct val="100000"/>
              </a:lnSpc>
              <a:spcBef>
                <a:spcPts val="400"/>
              </a:spcBef>
              <a:spcAft>
                <a:spcPts val="0"/>
              </a:spcAft>
              <a:buClr>
                <a:schemeClr val="dk2"/>
              </a:buClr>
              <a:buSzPts val="1800"/>
              <a:buFont typeface="Trebuchet MS"/>
              <a:buChar char="»"/>
              <a:defRPr sz="1800" b="0" i="0" u="none" strike="noStrike" cap="none">
                <a:solidFill>
                  <a:schemeClr val="dk2"/>
                </a:solidFill>
                <a:latin typeface="Trebuchet MS"/>
                <a:ea typeface="Trebuchet MS"/>
                <a:cs typeface="Trebuchet MS"/>
                <a:sym typeface="Trebuchet MS"/>
              </a:defRPr>
            </a:lvl5pPr>
            <a:lvl6pPr marL="2743200" marR="0" lvl="5" indent="-342900" algn="l" rtl="0">
              <a:lnSpc>
                <a:spcPct val="100000"/>
              </a:lnSpc>
              <a:spcBef>
                <a:spcPts val="400"/>
              </a:spcBef>
              <a:spcAft>
                <a:spcPts val="0"/>
              </a:spcAft>
              <a:buClr>
                <a:schemeClr val="dk2"/>
              </a:buClr>
              <a:buSzPts val="1800"/>
              <a:buFont typeface="Trebuchet MS"/>
              <a:buChar char="»"/>
              <a:defRPr sz="1800" b="0" i="0" u="none" strike="noStrike" cap="none">
                <a:solidFill>
                  <a:schemeClr val="dk2"/>
                </a:solidFill>
                <a:latin typeface="Trebuchet MS"/>
                <a:ea typeface="Trebuchet MS"/>
                <a:cs typeface="Trebuchet MS"/>
                <a:sym typeface="Trebuchet MS"/>
              </a:defRPr>
            </a:lvl6pPr>
            <a:lvl7pPr marL="3200400" marR="0" lvl="6" indent="-342900" algn="l" rtl="0">
              <a:lnSpc>
                <a:spcPct val="100000"/>
              </a:lnSpc>
              <a:spcBef>
                <a:spcPts val="400"/>
              </a:spcBef>
              <a:spcAft>
                <a:spcPts val="0"/>
              </a:spcAft>
              <a:buClr>
                <a:schemeClr val="dk2"/>
              </a:buClr>
              <a:buSzPts val="1800"/>
              <a:buFont typeface="Trebuchet MS"/>
              <a:buChar char="»"/>
              <a:defRPr sz="1800" b="0" i="0" u="none" strike="noStrike" cap="none">
                <a:solidFill>
                  <a:schemeClr val="dk2"/>
                </a:solidFill>
                <a:latin typeface="Trebuchet MS"/>
                <a:ea typeface="Trebuchet MS"/>
                <a:cs typeface="Trebuchet MS"/>
                <a:sym typeface="Trebuchet MS"/>
              </a:defRPr>
            </a:lvl7pPr>
            <a:lvl8pPr marL="3657600" marR="0" lvl="7" indent="-342900" algn="l" rtl="0">
              <a:lnSpc>
                <a:spcPct val="100000"/>
              </a:lnSpc>
              <a:spcBef>
                <a:spcPts val="400"/>
              </a:spcBef>
              <a:spcAft>
                <a:spcPts val="0"/>
              </a:spcAft>
              <a:buClr>
                <a:schemeClr val="dk2"/>
              </a:buClr>
              <a:buSzPts val="1800"/>
              <a:buFont typeface="Trebuchet MS"/>
              <a:buChar char="»"/>
              <a:defRPr sz="1800" b="0" i="0" u="none" strike="noStrike" cap="none">
                <a:solidFill>
                  <a:schemeClr val="dk2"/>
                </a:solidFill>
                <a:latin typeface="Trebuchet MS"/>
                <a:ea typeface="Trebuchet MS"/>
                <a:cs typeface="Trebuchet MS"/>
                <a:sym typeface="Trebuchet MS"/>
              </a:defRPr>
            </a:lvl8pPr>
            <a:lvl9pPr marL="4114800" marR="0" lvl="8" indent="-342900" algn="l" rtl="0">
              <a:lnSpc>
                <a:spcPct val="100000"/>
              </a:lnSpc>
              <a:spcBef>
                <a:spcPts val="400"/>
              </a:spcBef>
              <a:spcAft>
                <a:spcPts val="0"/>
              </a:spcAft>
              <a:buClr>
                <a:schemeClr val="dk2"/>
              </a:buClr>
              <a:buSzPts val="1800"/>
              <a:buFont typeface="Trebuchet MS"/>
              <a:buChar char="»"/>
              <a:defRPr sz="1800" b="0" i="0" u="none" strike="noStrike" cap="none">
                <a:solidFill>
                  <a:schemeClr val="dk2"/>
                </a:solidFill>
                <a:latin typeface="Trebuchet MS"/>
                <a:ea typeface="Trebuchet MS"/>
                <a:cs typeface="Trebuchet MS"/>
                <a:sym typeface="Trebuchet MS"/>
              </a:defRPr>
            </a:lvl9pPr>
          </a:lstStyle>
          <a:p>
            <a:endParaRPr/>
          </a:p>
        </p:txBody>
      </p:sp>
      <p:pic>
        <p:nvPicPr>
          <p:cNvPr id="78" name="Google Shape;78;p14"/>
          <p:cNvPicPr preferRelativeResize="0"/>
          <p:nvPr/>
        </p:nvPicPr>
        <p:blipFill rotWithShape="1">
          <a:blip r:embed="rId13" cstate="screen">
            <a:alphaModFix/>
            <a:extLst>
              <a:ext uri="{28A0092B-C50C-407E-A947-70E740481C1C}">
                <a14:useLocalDpi xmlns:a14="http://schemas.microsoft.com/office/drawing/2010/main"/>
              </a:ext>
            </a:extLst>
          </a:blip>
          <a:srcRect/>
          <a:stretch/>
        </p:blipFill>
        <p:spPr>
          <a:xfrm>
            <a:off x="10130817" y="5785420"/>
            <a:ext cx="580686" cy="206320"/>
          </a:xfrm>
          <a:prstGeom prst="rect">
            <a:avLst/>
          </a:prstGeom>
          <a:noFill/>
          <a:ln>
            <a:noFill/>
          </a:ln>
        </p:spPr>
      </p:pic>
      <p:sp>
        <p:nvSpPr>
          <p:cNvPr id="79" name="Google Shape;79;p14"/>
          <p:cNvSpPr txBox="1"/>
          <p:nvPr/>
        </p:nvSpPr>
        <p:spPr>
          <a:xfrm>
            <a:off x="9762253" y="5831285"/>
            <a:ext cx="321000" cy="1614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chemeClr val="accent4"/>
              </a:buClr>
              <a:buSzPts val="200"/>
              <a:buFont typeface="Trebuchet MS"/>
              <a:buNone/>
            </a:pPr>
            <a:fld id="{00000000-1234-1234-1234-123412341234}" type="slidenum">
              <a:rPr lang="en-US" sz="800" b="0" i="0" u="none" strike="noStrike" cap="none">
                <a:solidFill>
                  <a:schemeClr val="accent4"/>
                </a:solidFill>
                <a:latin typeface="Trebuchet MS"/>
                <a:ea typeface="Trebuchet MS"/>
                <a:cs typeface="Trebuchet MS"/>
                <a:sym typeface="Trebuchet MS"/>
              </a:rPr>
              <a:t>‹#›</a:t>
            </a:fld>
            <a:r>
              <a:rPr lang="en-US" sz="1100" b="0" i="0" u="none" strike="noStrike" cap="none" dirty="0">
                <a:solidFill>
                  <a:srgbClr val="12FEB6"/>
                </a:solidFill>
                <a:latin typeface="Questrial"/>
                <a:ea typeface="Questrial"/>
                <a:cs typeface="Questrial"/>
                <a:sym typeface="Questrial"/>
              </a:rPr>
              <a:t> </a:t>
            </a:r>
            <a:endParaRPr sz="1300" dirty="0"/>
          </a:p>
        </p:txBody>
      </p:sp>
    </p:spTree>
    <p:extLst>
      <p:ext uri="{BB962C8B-B14F-4D97-AF65-F5344CB8AC3E}">
        <p14:creationId xmlns:p14="http://schemas.microsoft.com/office/powerpoint/2010/main" val="15632615"/>
      </p:ext>
    </p:extLst>
  </p:cSld>
  <p:clrMap bg1="lt1" tx1="dk1" bg2="dk2" tx2="lt2" accent1="accent1" accent2="accent2" accent3="accent3" accent4="accent4" accent5="accent5" accent6="accent6" hlink="hlink" folHlink="folHlink"/>
  <p:sldLayoutIdLst>
    <p:sldLayoutId id="2147484030" r:id="rId1"/>
    <p:sldLayoutId id="2147484031" r:id="rId2"/>
    <p:sldLayoutId id="2147484032" r:id="rId3"/>
    <p:sldLayoutId id="2147484033" r:id="rId4"/>
    <p:sldLayoutId id="2147484034" r:id="rId5"/>
    <p:sldLayoutId id="2147484035" r:id="rId6"/>
    <p:sldLayoutId id="2147484036" r:id="rId7"/>
    <p:sldLayoutId id="2147484037" r:id="rId8"/>
    <p:sldLayoutId id="2147484038" r:id="rId9"/>
    <p:sldLayoutId id="2147484039" r:id="rId10"/>
    <p:sldLayoutId id="2147484040" r:id="rId11"/>
  </p:sldLayoutIdLst>
  <p:hf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Shape 8"/>
        <p:cNvGrpSpPr/>
        <p:nvPr/>
      </p:nvGrpSpPr>
      <p:grpSpPr>
        <a:xfrm>
          <a:off x="0" y="0"/>
          <a:ext cx="0" cy="0"/>
          <a:chOff x="0" y="0"/>
          <a:chExt cx="0" cy="0"/>
        </a:xfrm>
      </p:grpSpPr>
      <p:sp>
        <p:nvSpPr>
          <p:cNvPr id="9" name="Google Shape;9;p1"/>
          <p:cNvSpPr txBox="1">
            <a:spLocks noGrp="1"/>
          </p:cNvSpPr>
          <p:nvPr>
            <p:ph type="title"/>
          </p:nvPr>
        </p:nvSpPr>
        <p:spPr>
          <a:xfrm>
            <a:off x="499743" y="653532"/>
            <a:ext cx="9973315" cy="590931"/>
          </a:xfrm>
          <a:prstGeom prst="rect">
            <a:avLst/>
          </a:prstGeom>
          <a:noFill/>
          <a:ln>
            <a:noFill/>
          </a:ln>
        </p:spPr>
        <p:txBody>
          <a:bodyPr spcFirstLastPara="1" wrap="square" lIns="91425" tIns="91425" rIns="91425" bIns="91425" anchor="b" anchorCtr="0"/>
          <a:lstStyle>
            <a:lvl1pPr marR="0" lvl="0" algn="ctr" rtl="0">
              <a:lnSpc>
                <a:spcPct val="90000"/>
              </a:lnSpc>
              <a:spcBef>
                <a:spcPts val="0"/>
              </a:spcBef>
              <a:spcAft>
                <a:spcPts val="0"/>
              </a:spcAft>
              <a:buClr>
                <a:srgbClr val="000000"/>
              </a:buClr>
              <a:buSzPts val="1400"/>
              <a:buFont typeface="Arial"/>
              <a:buNone/>
              <a:defRPr sz="3600" b="1" i="0" u="none" strike="noStrike" cap="none">
                <a:solidFill>
                  <a:schemeClr val="dk2"/>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9pPr>
          </a:lstStyle>
          <a:p>
            <a:endParaRPr/>
          </a:p>
        </p:txBody>
      </p:sp>
      <p:sp>
        <p:nvSpPr>
          <p:cNvPr id="10" name="Google Shape;10;p1"/>
          <p:cNvSpPr txBox="1">
            <a:spLocks noGrp="1"/>
          </p:cNvSpPr>
          <p:nvPr>
            <p:ph type="body" idx="1"/>
          </p:nvPr>
        </p:nvSpPr>
        <p:spPr>
          <a:xfrm>
            <a:off x="517402" y="2002367"/>
            <a:ext cx="9973315" cy="3783053"/>
          </a:xfrm>
          <a:prstGeom prst="rect">
            <a:avLst/>
          </a:prstGeom>
          <a:noFill/>
          <a:ln>
            <a:noFill/>
          </a:ln>
        </p:spPr>
        <p:txBody>
          <a:bodyPr spcFirstLastPara="1" wrap="square" lIns="91425" tIns="91425" rIns="91425" bIns="91425" anchor="t" anchorCtr="0"/>
          <a:lstStyle>
            <a:lvl1pPr marL="457200" marR="0" lvl="0" indent="-228600" algn="l" rtl="0">
              <a:lnSpc>
                <a:spcPct val="90000"/>
              </a:lnSpc>
              <a:spcBef>
                <a:spcPts val="900"/>
              </a:spcBef>
              <a:spcAft>
                <a:spcPts val="0"/>
              </a:spcAft>
              <a:buClr>
                <a:schemeClr val="dk1"/>
              </a:buClr>
              <a:buSzPts val="1400"/>
              <a:buFont typeface="Trebuchet MS"/>
              <a:buNone/>
              <a:defRPr sz="2000" b="0" i="0" u="none" strike="noStrike" cap="none">
                <a:solidFill>
                  <a:schemeClr val="dk2"/>
                </a:solidFill>
                <a:latin typeface="Trebuchet MS"/>
                <a:ea typeface="Trebuchet MS"/>
                <a:cs typeface="Trebuchet MS"/>
                <a:sym typeface="Trebuchet MS"/>
              </a:defRPr>
            </a:lvl1pPr>
            <a:lvl2pPr marL="914400" marR="0" lvl="1" indent="-228600" algn="l" rtl="0">
              <a:lnSpc>
                <a:spcPct val="90000"/>
              </a:lnSpc>
              <a:spcBef>
                <a:spcPts val="900"/>
              </a:spcBef>
              <a:spcAft>
                <a:spcPts val="0"/>
              </a:spcAft>
              <a:buClr>
                <a:schemeClr val="dk1"/>
              </a:buClr>
              <a:buSzPts val="1400"/>
              <a:buFont typeface="Trebuchet MS"/>
              <a:buNone/>
              <a:defRPr sz="1800" b="0" i="0" u="none" strike="noStrike" cap="none">
                <a:solidFill>
                  <a:schemeClr val="dk2"/>
                </a:solidFill>
                <a:latin typeface="Trebuchet MS"/>
                <a:ea typeface="Trebuchet MS"/>
                <a:cs typeface="Trebuchet MS"/>
                <a:sym typeface="Trebuchet MS"/>
              </a:defRPr>
            </a:lvl2pPr>
            <a:lvl3pPr marL="1371600" marR="0" lvl="2" indent="-228600" algn="l" rtl="0">
              <a:lnSpc>
                <a:spcPct val="90000"/>
              </a:lnSpc>
              <a:spcBef>
                <a:spcPts val="900"/>
              </a:spcBef>
              <a:spcAft>
                <a:spcPts val="0"/>
              </a:spcAft>
              <a:buClr>
                <a:schemeClr val="dk1"/>
              </a:buClr>
              <a:buSzPts val="1400"/>
              <a:buFont typeface="Trebuchet MS"/>
              <a:buNone/>
              <a:defRPr sz="1600" b="0" i="0" u="none" strike="noStrike" cap="none">
                <a:solidFill>
                  <a:schemeClr val="dk2"/>
                </a:solidFill>
                <a:latin typeface="Trebuchet MS"/>
                <a:ea typeface="Trebuchet MS"/>
                <a:cs typeface="Trebuchet MS"/>
                <a:sym typeface="Trebuchet MS"/>
              </a:defRPr>
            </a:lvl3pPr>
            <a:lvl4pPr marL="1828800" marR="0" lvl="3" indent="-355600" algn="l" rtl="0">
              <a:lnSpc>
                <a:spcPct val="100000"/>
              </a:lnSpc>
              <a:spcBef>
                <a:spcPts val="9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4pPr>
            <a:lvl5pPr marL="2286000" marR="0" lvl="4"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endParaRPr dirty="0"/>
          </a:p>
        </p:txBody>
      </p:sp>
      <p:pic>
        <p:nvPicPr>
          <p:cNvPr id="6" name="Google Shape;78;p14">
            <a:extLst>
              <a:ext uri="{FF2B5EF4-FFF2-40B4-BE49-F238E27FC236}">
                <a16:creationId xmlns:a16="http://schemas.microsoft.com/office/drawing/2014/main" id="{54E5A79A-7329-4470-AC57-FD1DA4ED8914}"/>
              </a:ext>
            </a:extLst>
          </p:cNvPr>
          <p:cNvPicPr preferRelativeResize="0"/>
          <p:nvPr/>
        </p:nvPicPr>
        <p:blipFill rotWithShape="1">
          <a:blip r:embed="rId14" cstate="screen">
            <a:alphaModFix/>
            <a:extLst>
              <a:ext uri="{28A0092B-C50C-407E-A947-70E740481C1C}">
                <a14:useLocalDpi xmlns:a14="http://schemas.microsoft.com/office/drawing/2010/main"/>
              </a:ext>
            </a:extLst>
          </a:blip>
          <a:srcRect/>
          <a:stretch/>
        </p:blipFill>
        <p:spPr>
          <a:xfrm>
            <a:off x="10130817" y="5785420"/>
            <a:ext cx="580686" cy="206320"/>
          </a:xfrm>
          <a:prstGeom prst="rect">
            <a:avLst/>
          </a:prstGeom>
          <a:noFill/>
          <a:ln>
            <a:noFill/>
          </a:ln>
        </p:spPr>
      </p:pic>
      <p:sp>
        <p:nvSpPr>
          <p:cNvPr id="7" name="Google Shape;79;p14">
            <a:extLst>
              <a:ext uri="{FF2B5EF4-FFF2-40B4-BE49-F238E27FC236}">
                <a16:creationId xmlns:a16="http://schemas.microsoft.com/office/drawing/2014/main" id="{C0B4E493-6730-43BA-BF09-20E413B78119}"/>
              </a:ext>
            </a:extLst>
          </p:cNvPr>
          <p:cNvSpPr txBox="1"/>
          <p:nvPr/>
        </p:nvSpPr>
        <p:spPr>
          <a:xfrm>
            <a:off x="9762253" y="5831285"/>
            <a:ext cx="321000" cy="1614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chemeClr val="accent4"/>
              </a:buClr>
              <a:buSzPts val="200"/>
              <a:buFont typeface="Trebuchet MS"/>
              <a:buNone/>
            </a:pPr>
            <a:fld id="{00000000-1234-1234-1234-123412341234}" type="slidenum">
              <a:rPr lang="en-US" sz="800" b="0" i="0" u="none" strike="noStrike" cap="none">
                <a:solidFill>
                  <a:schemeClr val="accent4"/>
                </a:solidFill>
                <a:latin typeface="Trebuchet MS"/>
                <a:ea typeface="Trebuchet MS"/>
                <a:cs typeface="Trebuchet MS"/>
                <a:sym typeface="Trebuchet MS"/>
              </a:rPr>
              <a:t>‹#›</a:t>
            </a:fld>
            <a:r>
              <a:rPr lang="en-US" sz="1100" b="0" i="0" u="none" strike="noStrike" cap="none" dirty="0">
                <a:solidFill>
                  <a:srgbClr val="12FEB6"/>
                </a:solidFill>
                <a:latin typeface="Questrial"/>
                <a:ea typeface="Questrial"/>
                <a:cs typeface="Questrial"/>
                <a:sym typeface="Questrial"/>
              </a:rPr>
              <a:t> </a:t>
            </a:r>
            <a:endParaRPr sz="1300" dirty="0"/>
          </a:p>
        </p:txBody>
      </p:sp>
    </p:spTree>
    <p:extLst>
      <p:ext uri="{BB962C8B-B14F-4D97-AF65-F5344CB8AC3E}">
        <p14:creationId xmlns:p14="http://schemas.microsoft.com/office/powerpoint/2010/main" val="3926273202"/>
      </p:ext>
    </p:extLst>
  </p:cSld>
  <p:clrMap bg1="lt1" tx1="dk1" bg2="dk2" tx2="lt2" accent1="accent1" accent2="accent2" accent3="accent3" accent4="accent4" accent5="accent5" accent6="accent6" hlink="hlink" folHlink="folHlink"/>
  <p:sldLayoutIdLst>
    <p:sldLayoutId id="2147484042" r:id="rId1"/>
    <p:sldLayoutId id="2147484043" r:id="rId2"/>
    <p:sldLayoutId id="2147484044" r:id="rId3"/>
    <p:sldLayoutId id="2147484045" r:id="rId4"/>
    <p:sldLayoutId id="2147484046" r:id="rId5"/>
    <p:sldLayoutId id="2147484047" r:id="rId6"/>
    <p:sldLayoutId id="2147484048" r:id="rId7"/>
    <p:sldLayoutId id="2147484049" r:id="rId8"/>
    <p:sldLayoutId id="2147484050" r:id="rId9"/>
    <p:sldLayoutId id="2147484051" r:id="rId10"/>
    <p:sldLayoutId id="2147484052" r:id="rId11"/>
    <p:sldLayoutId id="2147484053" r:id="rId12"/>
  </p:sldLayoutIdLst>
  <p:hf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99743" y="521208"/>
            <a:ext cx="9973315" cy="590931"/>
          </a:xfrm>
          <a:prstGeom prst="rect">
            <a:avLst/>
          </a:prstGeom>
          <a:noFill/>
          <a:ln w="9525">
            <a:noFill/>
            <a:miter lim="800000"/>
            <a:headEnd/>
            <a:tailEnd/>
          </a:ln>
        </p:spPr>
        <p:txBody>
          <a:bodyPr vert="horz" wrap="square" lIns="91440" tIns="45720" rIns="91440" bIns="45720" numCol="1" anchor="b" anchorCtr="0" compatLnSpc="1">
            <a:prstTxWarp prst="textNoShape">
              <a:avLst/>
            </a:prstTxWarp>
            <a:noAutofit/>
          </a:bodyPr>
          <a:lstStyle/>
          <a:p>
            <a:pPr lvl="0"/>
            <a:r>
              <a:rPr lang="en-US" dirty="0"/>
              <a:t>Click to edit Master title style</a:t>
            </a:r>
          </a:p>
        </p:txBody>
      </p:sp>
      <p:sp>
        <p:nvSpPr>
          <p:cNvPr id="1027" name="Rectangle 3"/>
          <p:cNvSpPr>
            <a:spLocks noGrp="1" noChangeArrowheads="1"/>
          </p:cNvSpPr>
          <p:nvPr>
            <p:ph type="body" idx="1"/>
          </p:nvPr>
        </p:nvSpPr>
        <p:spPr bwMode="auto">
          <a:xfrm>
            <a:off x="517402" y="2002368"/>
            <a:ext cx="9948931" cy="373424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p:txBody>
      </p:sp>
      <p:pic>
        <p:nvPicPr>
          <p:cNvPr id="6" name="Google Shape;78;p14">
            <a:extLst>
              <a:ext uri="{FF2B5EF4-FFF2-40B4-BE49-F238E27FC236}">
                <a16:creationId xmlns:a16="http://schemas.microsoft.com/office/drawing/2014/main" id="{314CEB40-1739-4D24-83DA-0CE9763BE5FC}"/>
              </a:ext>
            </a:extLst>
          </p:cNvPr>
          <p:cNvPicPr preferRelativeResize="0"/>
          <p:nvPr/>
        </p:nvPicPr>
        <p:blipFill rotWithShape="1">
          <a:blip r:embed="rId19" cstate="screen">
            <a:alphaModFix/>
            <a:extLst>
              <a:ext uri="{28A0092B-C50C-407E-A947-70E740481C1C}">
                <a14:useLocalDpi xmlns:a14="http://schemas.microsoft.com/office/drawing/2010/main"/>
              </a:ext>
            </a:extLst>
          </a:blip>
          <a:srcRect/>
          <a:stretch/>
        </p:blipFill>
        <p:spPr>
          <a:xfrm>
            <a:off x="10130817" y="5785420"/>
            <a:ext cx="580686" cy="206320"/>
          </a:xfrm>
          <a:prstGeom prst="rect">
            <a:avLst/>
          </a:prstGeom>
          <a:noFill/>
          <a:ln>
            <a:noFill/>
          </a:ln>
        </p:spPr>
      </p:pic>
      <p:sp>
        <p:nvSpPr>
          <p:cNvPr id="7" name="Google Shape;79;p14">
            <a:extLst>
              <a:ext uri="{FF2B5EF4-FFF2-40B4-BE49-F238E27FC236}">
                <a16:creationId xmlns:a16="http://schemas.microsoft.com/office/drawing/2014/main" id="{6BDE7C07-CEF7-436D-9B76-D06FF957C348}"/>
              </a:ext>
            </a:extLst>
          </p:cNvPr>
          <p:cNvSpPr txBox="1"/>
          <p:nvPr/>
        </p:nvSpPr>
        <p:spPr>
          <a:xfrm>
            <a:off x="9762253" y="5831285"/>
            <a:ext cx="321000" cy="1614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chemeClr val="accent4"/>
              </a:buClr>
              <a:buSzPts val="200"/>
              <a:buFont typeface="Trebuchet MS"/>
              <a:buNone/>
            </a:pPr>
            <a:fld id="{00000000-1234-1234-1234-123412341234}" type="slidenum">
              <a:rPr lang="en-US" sz="800" b="0" i="0" u="none" strike="noStrike" cap="none">
                <a:solidFill>
                  <a:schemeClr val="accent4"/>
                </a:solidFill>
                <a:latin typeface="Trebuchet MS"/>
                <a:ea typeface="Trebuchet MS"/>
                <a:cs typeface="Trebuchet MS"/>
                <a:sym typeface="Trebuchet MS"/>
              </a:rPr>
              <a:t>‹#›</a:t>
            </a:fld>
            <a:r>
              <a:rPr lang="en-US" sz="1100" b="0" i="0" u="none" strike="noStrike" cap="none" dirty="0">
                <a:solidFill>
                  <a:srgbClr val="12FEB6"/>
                </a:solidFill>
                <a:latin typeface="Questrial"/>
                <a:ea typeface="Questrial"/>
                <a:cs typeface="Questrial"/>
                <a:sym typeface="Questrial"/>
              </a:rPr>
              <a:t> </a:t>
            </a:r>
            <a:endParaRPr sz="1300" dirty="0"/>
          </a:p>
        </p:txBody>
      </p:sp>
    </p:spTree>
    <p:extLst>
      <p:ext uri="{BB962C8B-B14F-4D97-AF65-F5344CB8AC3E}">
        <p14:creationId xmlns:p14="http://schemas.microsoft.com/office/powerpoint/2010/main" val="2482719225"/>
      </p:ext>
    </p:extLst>
  </p:cSld>
  <p:clrMap bg1="dk2" tx1="lt1" bg2="dk1" tx2="lt2" accent1="accent1" accent2="accent2" accent3="accent3" accent4="accent4" accent5="accent5" accent6="accent6" hlink="hlink" folHlink="folHlink"/>
  <p:sldLayoutIdLst>
    <p:sldLayoutId id="2147484055" r:id="rId1"/>
    <p:sldLayoutId id="2147484056" r:id="rId2"/>
    <p:sldLayoutId id="2147484057" r:id="rId3"/>
    <p:sldLayoutId id="2147484058" r:id="rId4"/>
    <p:sldLayoutId id="2147484059" r:id="rId5"/>
    <p:sldLayoutId id="2147484060" r:id="rId6"/>
    <p:sldLayoutId id="2147484061" r:id="rId7"/>
    <p:sldLayoutId id="2147484062" r:id="rId8"/>
    <p:sldLayoutId id="2147484063" r:id="rId9"/>
    <p:sldLayoutId id="2147484064" r:id="rId10"/>
    <p:sldLayoutId id="2147484065" r:id="rId11"/>
    <p:sldLayoutId id="2147484066" r:id="rId12"/>
    <p:sldLayoutId id="2147484067" r:id="rId13"/>
    <p:sldLayoutId id="2147484068" r:id="rId14"/>
    <p:sldLayoutId id="2147484069" r:id="rId15"/>
    <p:sldLayoutId id="2147484070" r:id="rId16"/>
    <p:sldLayoutId id="2147484071"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ctr" rtl="0" fontAlgn="base">
        <a:lnSpc>
          <a:spcPct val="90000"/>
        </a:lnSpc>
        <a:spcBef>
          <a:spcPct val="0"/>
        </a:spcBef>
        <a:spcAft>
          <a:spcPct val="0"/>
        </a:spcAft>
        <a:defRPr sz="3600" b="0" cap="all" baseline="0">
          <a:solidFill>
            <a:schemeClr val="bg1"/>
          </a:solidFill>
          <a:latin typeface="Trebuchet MS" panose="020B0603020202020204" pitchFamily="34" charset="0"/>
          <a:ea typeface="+mj-ea"/>
          <a:cs typeface="+mj-cs"/>
        </a:defRPr>
      </a:lvl1pPr>
      <a:lvl2pPr algn="l" rtl="0" fontAlgn="base">
        <a:spcBef>
          <a:spcPct val="0"/>
        </a:spcBef>
        <a:spcAft>
          <a:spcPct val="0"/>
        </a:spcAft>
        <a:defRPr sz="3200" b="1">
          <a:solidFill>
            <a:srgbClr val="73B900"/>
          </a:solidFill>
          <a:latin typeface="Arial" charset="0"/>
        </a:defRPr>
      </a:lvl2pPr>
      <a:lvl3pPr algn="l" rtl="0" fontAlgn="base">
        <a:spcBef>
          <a:spcPct val="0"/>
        </a:spcBef>
        <a:spcAft>
          <a:spcPct val="0"/>
        </a:spcAft>
        <a:defRPr sz="3200" b="1">
          <a:solidFill>
            <a:srgbClr val="73B900"/>
          </a:solidFill>
          <a:latin typeface="Arial" charset="0"/>
        </a:defRPr>
      </a:lvl3pPr>
      <a:lvl4pPr algn="l" rtl="0" fontAlgn="base">
        <a:spcBef>
          <a:spcPct val="0"/>
        </a:spcBef>
        <a:spcAft>
          <a:spcPct val="0"/>
        </a:spcAft>
        <a:defRPr sz="3200" b="1">
          <a:solidFill>
            <a:srgbClr val="73B900"/>
          </a:solidFill>
          <a:latin typeface="Arial" charset="0"/>
        </a:defRPr>
      </a:lvl4pPr>
      <a:lvl5pPr algn="l" rtl="0" fontAlgn="base">
        <a:spcBef>
          <a:spcPct val="0"/>
        </a:spcBef>
        <a:spcAft>
          <a:spcPct val="0"/>
        </a:spcAft>
        <a:defRPr sz="3200" b="1">
          <a:solidFill>
            <a:srgbClr val="73B900"/>
          </a:solidFill>
          <a:latin typeface="Arial" charset="0"/>
        </a:defRPr>
      </a:lvl5pPr>
      <a:lvl6pPr marL="457200" algn="l" rtl="0" eaLnBrk="1" fontAlgn="base" hangingPunct="1">
        <a:spcBef>
          <a:spcPct val="0"/>
        </a:spcBef>
        <a:spcAft>
          <a:spcPct val="0"/>
        </a:spcAft>
        <a:defRPr sz="3200" b="1">
          <a:solidFill>
            <a:srgbClr val="73B900"/>
          </a:solidFill>
          <a:latin typeface="Arial" charset="0"/>
        </a:defRPr>
      </a:lvl6pPr>
      <a:lvl7pPr marL="914400" algn="l" rtl="0" eaLnBrk="1" fontAlgn="base" hangingPunct="1">
        <a:spcBef>
          <a:spcPct val="0"/>
        </a:spcBef>
        <a:spcAft>
          <a:spcPct val="0"/>
        </a:spcAft>
        <a:defRPr sz="3200" b="1">
          <a:solidFill>
            <a:srgbClr val="73B900"/>
          </a:solidFill>
          <a:latin typeface="Arial" charset="0"/>
        </a:defRPr>
      </a:lvl7pPr>
      <a:lvl8pPr marL="1371600" algn="l" rtl="0" eaLnBrk="1" fontAlgn="base" hangingPunct="1">
        <a:spcBef>
          <a:spcPct val="0"/>
        </a:spcBef>
        <a:spcAft>
          <a:spcPct val="0"/>
        </a:spcAft>
        <a:defRPr sz="3200" b="1">
          <a:solidFill>
            <a:srgbClr val="73B900"/>
          </a:solidFill>
          <a:latin typeface="Arial" charset="0"/>
        </a:defRPr>
      </a:lvl8pPr>
      <a:lvl9pPr marL="1828800" algn="l" rtl="0" eaLnBrk="1" fontAlgn="base" hangingPunct="1">
        <a:spcBef>
          <a:spcPct val="0"/>
        </a:spcBef>
        <a:spcAft>
          <a:spcPct val="0"/>
        </a:spcAft>
        <a:defRPr sz="3200" b="1">
          <a:solidFill>
            <a:srgbClr val="73B900"/>
          </a:solidFill>
          <a:latin typeface="Arial" charset="0"/>
        </a:defRPr>
      </a:lvl9pPr>
    </p:titleStyle>
    <p:bodyStyle>
      <a:lvl1pPr marL="0" indent="0" algn="l" rtl="0" fontAlgn="base">
        <a:lnSpc>
          <a:spcPct val="90000"/>
        </a:lnSpc>
        <a:spcBef>
          <a:spcPts val="900"/>
        </a:spcBef>
        <a:spcAft>
          <a:spcPts val="900"/>
        </a:spcAft>
        <a:buClr>
          <a:schemeClr val="bg2"/>
        </a:buClr>
        <a:buSzPct val="100000"/>
        <a:buFontTx/>
        <a:buNone/>
        <a:defRPr sz="1400" b="0">
          <a:solidFill>
            <a:schemeClr val="accent4"/>
          </a:solidFill>
          <a:latin typeface="Trebuchet MS" pitchFamily="34" charset="0"/>
          <a:ea typeface="+mn-ea"/>
          <a:cs typeface="+mn-cs"/>
        </a:defRPr>
      </a:lvl1pPr>
      <a:lvl2pPr marL="571500" indent="0" algn="l" rtl="0" fontAlgn="base">
        <a:lnSpc>
          <a:spcPct val="90000"/>
        </a:lnSpc>
        <a:spcBef>
          <a:spcPts val="900"/>
        </a:spcBef>
        <a:spcAft>
          <a:spcPts val="900"/>
        </a:spcAft>
        <a:buClr>
          <a:schemeClr val="bg2"/>
        </a:buClr>
        <a:buSzPct val="100000"/>
        <a:buFontTx/>
        <a:buNone/>
        <a:defRPr sz="1200" b="0">
          <a:solidFill>
            <a:schemeClr val="accent4"/>
          </a:solidFill>
          <a:latin typeface="Trebuchet MS" pitchFamily="34" charset="0"/>
        </a:defRPr>
      </a:lvl2pPr>
      <a:lvl3pPr marL="1089025" indent="0" algn="l" rtl="0" fontAlgn="base">
        <a:lnSpc>
          <a:spcPct val="90000"/>
        </a:lnSpc>
        <a:spcBef>
          <a:spcPts val="900"/>
        </a:spcBef>
        <a:spcAft>
          <a:spcPts val="900"/>
        </a:spcAft>
        <a:buClr>
          <a:schemeClr val="bg2"/>
        </a:buClr>
        <a:buSzPct val="100000"/>
        <a:buFontTx/>
        <a:buNone/>
        <a:defRPr sz="1100" b="0">
          <a:solidFill>
            <a:schemeClr val="accent4"/>
          </a:solidFill>
          <a:latin typeface="Trebuchet MS" pitchFamily="34" charset="0"/>
        </a:defRPr>
      </a:lvl3pPr>
      <a:lvl4pPr marL="1774825" indent="-228600" algn="l" rtl="0" fontAlgn="base">
        <a:spcBef>
          <a:spcPct val="20000"/>
        </a:spcBef>
        <a:spcAft>
          <a:spcPct val="0"/>
        </a:spcAft>
        <a:buChar char="–"/>
        <a:defRPr sz="2000">
          <a:solidFill>
            <a:schemeClr val="bg1"/>
          </a:solidFill>
          <a:latin typeface="+mn-lt"/>
        </a:defRPr>
      </a:lvl4pPr>
      <a:lvl5pPr marL="2117725" indent="-228600" algn="l" rtl="0" fontAlgn="base">
        <a:spcBef>
          <a:spcPct val="20000"/>
        </a:spcBef>
        <a:spcAft>
          <a:spcPct val="0"/>
        </a:spcAft>
        <a:buChar char="»"/>
        <a:defRPr sz="2000">
          <a:solidFill>
            <a:schemeClr val="bg1"/>
          </a:solidFill>
          <a:latin typeface="+mn-lt"/>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9.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9.xml"/></Relationships>
</file>

<file path=ppt/slides/_rels/slide11.xml.rels><?xml version="1.0" encoding="UTF-8" standalone="yes"?>
<Relationships xmlns="http://schemas.openxmlformats.org/package/2006/relationships"><Relationship Id="rId8" Type="http://schemas.openxmlformats.org/officeDocument/2006/relationships/image" Target="../media/image39.jpeg"/><Relationship Id="rId3" Type="http://schemas.openxmlformats.org/officeDocument/2006/relationships/image" Target="../media/image34.jpeg"/><Relationship Id="rId7" Type="http://schemas.openxmlformats.org/officeDocument/2006/relationships/image" Target="../media/image38.svg"/><Relationship Id="rId2" Type="http://schemas.openxmlformats.org/officeDocument/2006/relationships/notesSlide" Target="../notesSlides/notesSlide11.xml"/><Relationship Id="rId1" Type="http://schemas.openxmlformats.org/officeDocument/2006/relationships/slideLayout" Target="../slideLayouts/slideLayout41.xml"/><Relationship Id="rId6" Type="http://schemas.openxmlformats.org/officeDocument/2006/relationships/image" Target="../media/image37.png"/><Relationship Id="rId5" Type="http://schemas.openxmlformats.org/officeDocument/2006/relationships/image" Target="../media/image36.svg"/><Relationship Id="rId4" Type="http://schemas.openxmlformats.org/officeDocument/2006/relationships/image" Target="../media/image35.png"/><Relationship Id="rId9" Type="http://schemas.openxmlformats.org/officeDocument/2006/relationships/comments" Target="../comments/comment1.xml"/></Relationships>
</file>

<file path=ppt/slides/_rels/slide12.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12.xml"/><Relationship Id="rId1" Type="http://schemas.openxmlformats.org/officeDocument/2006/relationships/slideLayout" Target="../slideLayouts/slideLayout41.xml"/></Relationships>
</file>

<file path=ppt/slides/_rels/slide13.xml.rels><?xml version="1.0" encoding="UTF-8" standalone="yes"?>
<Relationships xmlns="http://schemas.openxmlformats.org/package/2006/relationships"><Relationship Id="rId8" Type="http://schemas.openxmlformats.org/officeDocument/2006/relationships/image" Target="../media/image46.sv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notesSlide" Target="../notesSlides/notesSlide13.xml"/><Relationship Id="rId1" Type="http://schemas.openxmlformats.org/officeDocument/2006/relationships/slideLayout" Target="../slideLayouts/slideLayout41.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15.xml"/><Relationship Id="rId1" Type="http://schemas.openxmlformats.org/officeDocument/2006/relationships/slideLayout" Target="../slideLayouts/slideLayout41.xml"/></Relationships>
</file>

<file path=ppt/slides/_rels/slide1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6.xml"/><Relationship Id="rId1" Type="http://schemas.openxmlformats.org/officeDocument/2006/relationships/slideLayout" Target="../slideLayouts/slideLayout41.xml"/><Relationship Id="rId5" Type="http://schemas.openxmlformats.org/officeDocument/2006/relationships/image" Target="../media/image50.png"/><Relationship Id="rId4" Type="http://schemas.openxmlformats.org/officeDocument/2006/relationships/image" Target="../media/image49.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2.xml"/></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0.jpg"/><Relationship Id="rId7" Type="http://schemas.openxmlformats.org/officeDocument/2006/relationships/diagramColors" Target="../diagrams/colors1.xml"/><Relationship Id="rId2" Type="http://schemas.openxmlformats.org/officeDocument/2006/relationships/notesSlide" Target="../notesSlides/notesSlide2.xml"/><Relationship Id="rId1" Type="http://schemas.openxmlformats.org/officeDocument/2006/relationships/slideLayout" Target="../slideLayouts/slideLayout38.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3.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3.xml"/><Relationship Id="rId1" Type="http://schemas.openxmlformats.org/officeDocument/2006/relationships/slideLayout" Target="../slideLayouts/slideLayout3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9.xml"/></Relationships>
</file>

<file path=ppt/slides/_rels/slide5.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5.xml"/><Relationship Id="rId1" Type="http://schemas.openxmlformats.org/officeDocument/2006/relationships/slideLayout" Target="../slideLayouts/slideLayout4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9.xml"/></Relationships>
</file>

<file path=ppt/slides/_rels/slide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7.xml"/><Relationship Id="rId1" Type="http://schemas.openxmlformats.org/officeDocument/2006/relationships/slideLayout" Target="../slideLayouts/slideLayout41.xml"/><Relationship Id="rId5" Type="http://schemas.openxmlformats.org/officeDocument/2006/relationships/image" Target="../media/image31.png"/><Relationship Id="rId4" Type="http://schemas.openxmlformats.org/officeDocument/2006/relationships/image" Target="../media/image30.png"/></Relationships>
</file>

<file path=ppt/slides/_rels/slide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8.xml"/><Relationship Id="rId1" Type="http://schemas.openxmlformats.org/officeDocument/2006/relationships/slideLayout" Target="../slideLayouts/slideLayout41.xml"/></Relationships>
</file>

<file path=ppt/slides/_rels/slide9.xml.rels><?xml version="1.0" encoding="UTF-8" standalone="yes"?>
<Relationships xmlns="http://schemas.openxmlformats.org/package/2006/relationships"><Relationship Id="rId8" Type="http://schemas.openxmlformats.org/officeDocument/2006/relationships/image" Target="../media/image38.svg"/><Relationship Id="rId3" Type="http://schemas.openxmlformats.org/officeDocument/2006/relationships/image" Target="../media/image33.jpeg"/><Relationship Id="rId7" Type="http://schemas.openxmlformats.org/officeDocument/2006/relationships/image" Target="../media/image37.png"/><Relationship Id="rId2" Type="http://schemas.openxmlformats.org/officeDocument/2006/relationships/notesSlide" Target="../notesSlides/notesSlide9.xml"/><Relationship Id="rId1" Type="http://schemas.openxmlformats.org/officeDocument/2006/relationships/slideLayout" Target="../slideLayouts/slideLayout41.xml"/><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34.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ubtitle 1">
            <a:extLst>
              <a:ext uri="{FF2B5EF4-FFF2-40B4-BE49-F238E27FC236}">
                <a16:creationId xmlns:a16="http://schemas.microsoft.com/office/drawing/2014/main" id="{8003D091-971C-456E-83B9-984609C20C7D}"/>
              </a:ext>
            </a:extLst>
          </p:cNvPr>
          <p:cNvSpPr>
            <a:spLocks noGrp="1"/>
          </p:cNvSpPr>
          <p:nvPr>
            <p:ph type="subTitle" idx="1"/>
          </p:nvPr>
        </p:nvSpPr>
        <p:spPr>
          <a:xfrm>
            <a:off x="685800" y="4974336"/>
            <a:ext cx="5815584" cy="286232"/>
          </a:xfrm>
        </p:spPr>
        <p:txBody>
          <a:bodyPr/>
          <a:lstStyle/>
          <a:p>
            <a:r>
              <a:rPr lang="en-US" sz="2000" dirty="0"/>
              <a:t>Part 5: Pre-trained Models</a:t>
            </a:r>
          </a:p>
        </p:txBody>
      </p:sp>
      <p:sp>
        <p:nvSpPr>
          <p:cNvPr id="5" name="Title 10"/>
          <p:cNvSpPr>
            <a:spLocks noGrp="1"/>
          </p:cNvSpPr>
          <p:nvPr>
            <p:ph type="title"/>
          </p:nvPr>
        </p:nvSpPr>
        <p:spPr>
          <a:xfrm>
            <a:off x="685800" y="3477846"/>
            <a:ext cx="5815584" cy="1528369"/>
          </a:xfrm>
        </p:spPr>
        <p:txBody>
          <a:bodyPr wrap="square" anchor="b">
            <a:normAutofit/>
          </a:bodyPr>
          <a:lstStyle/>
          <a:p>
            <a:r>
              <a:rPr lang="en-GB" sz="3600" dirty="0"/>
              <a:t>Fundamentals of </a:t>
            </a:r>
            <a:br>
              <a:rPr lang="en-GB" sz="3600" dirty="0"/>
            </a:br>
            <a:r>
              <a:rPr lang="en-GB" sz="3600" dirty="0"/>
              <a:t>Deep Learning</a:t>
            </a:r>
            <a:endParaRPr lang="en-US" dirty="0"/>
          </a:p>
        </p:txBody>
      </p:sp>
    </p:spTree>
    <p:extLst>
      <p:ext uri="{BB962C8B-B14F-4D97-AF65-F5344CB8AC3E}">
        <p14:creationId xmlns:p14="http://schemas.microsoft.com/office/powerpoint/2010/main" val="311677005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974336" y="4224528"/>
            <a:ext cx="5376672" cy="1373939"/>
          </a:xfrm>
        </p:spPr>
        <p:txBody>
          <a:bodyPr wrap="square" anchor="b">
            <a:normAutofit/>
          </a:bodyPr>
          <a:lstStyle/>
          <a:p>
            <a:r>
              <a:rPr lang="en-GB"/>
              <a:t>Transfer Learning</a:t>
            </a:r>
            <a:endParaRPr lang="en-US"/>
          </a:p>
        </p:txBody>
      </p:sp>
    </p:spTree>
    <p:extLst>
      <p:ext uri="{BB962C8B-B14F-4D97-AF65-F5344CB8AC3E}">
        <p14:creationId xmlns:p14="http://schemas.microsoft.com/office/powerpoint/2010/main" val="228168965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p:txBody>
          <a:bodyPr/>
          <a:lstStyle/>
          <a:p>
            <a:r>
              <a:rPr lang="en-US"/>
              <a:t>The challenge After</a:t>
            </a:r>
          </a:p>
        </p:txBody>
      </p:sp>
      <p:sp>
        <p:nvSpPr>
          <p:cNvPr id="4" name="Text Placeholder 3">
            <a:extLst>
              <a:ext uri="{FF2B5EF4-FFF2-40B4-BE49-F238E27FC236}">
                <a16:creationId xmlns:a16="http://schemas.microsoft.com/office/drawing/2014/main" id="{BC3E2FB5-8D51-E146-842B-7E7CC771C40D}"/>
              </a:ext>
            </a:extLst>
          </p:cNvPr>
          <p:cNvSpPr>
            <a:spLocks noGrp="1"/>
          </p:cNvSpPr>
          <p:nvPr>
            <p:ph type="body" sz="quarter" idx="10"/>
          </p:nvPr>
        </p:nvSpPr>
        <p:spPr/>
        <p:txBody>
          <a:bodyPr/>
          <a:lstStyle/>
          <a:p>
            <a:r>
              <a:rPr lang="en-US" sz="2800"/>
              <a:t>An Automated Presidential Doggy Door</a:t>
            </a:r>
          </a:p>
        </p:txBody>
      </p:sp>
      <p:pic>
        <p:nvPicPr>
          <p:cNvPr id="12" name="Picture 11" descr="A dog lying on green grass&#10;&#10;Description automatically generated">
            <a:extLst>
              <a:ext uri="{FF2B5EF4-FFF2-40B4-BE49-F238E27FC236}">
                <a16:creationId xmlns:a16="http://schemas.microsoft.com/office/drawing/2014/main" id="{D600826B-26F9-4D3B-9BFA-ED3A9EFDDF80}"/>
              </a:ext>
            </a:extLst>
          </p:cNvPr>
          <p:cNvPicPr>
            <a:picLocks noChangeAspect="1"/>
          </p:cNvPicPr>
          <p:nvPr/>
        </p:nvPicPr>
        <p:blipFill rotWithShape="1">
          <a:blip r:embed="rId3"/>
          <a:srcRect t="4806" b="4806"/>
          <a:stretch/>
        </p:blipFill>
        <p:spPr>
          <a:xfrm>
            <a:off x="6383685" y="2230903"/>
            <a:ext cx="3562350" cy="2479539"/>
          </a:xfrm>
          <a:prstGeom prst="rect">
            <a:avLst/>
          </a:prstGeom>
        </p:spPr>
      </p:pic>
      <p:pic>
        <p:nvPicPr>
          <p:cNvPr id="14" name="Graphic 13" descr="Checkmark">
            <a:extLst>
              <a:ext uri="{FF2B5EF4-FFF2-40B4-BE49-F238E27FC236}">
                <a16:creationId xmlns:a16="http://schemas.microsoft.com/office/drawing/2014/main" id="{6A4C8A25-B591-43A0-B409-A960B7B7916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462833" y="4835386"/>
            <a:ext cx="914400" cy="914400"/>
          </a:xfrm>
          <a:prstGeom prst="rect">
            <a:avLst/>
          </a:prstGeom>
        </p:spPr>
      </p:pic>
      <p:pic>
        <p:nvPicPr>
          <p:cNvPr id="16" name="Graphic 15" descr="Close">
            <a:extLst>
              <a:ext uri="{FF2B5EF4-FFF2-40B4-BE49-F238E27FC236}">
                <a16:creationId xmlns:a16="http://schemas.microsoft.com/office/drawing/2014/main" id="{107DA2C7-8FE5-4599-B9A9-8339DB7742F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707660" y="4835386"/>
            <a:ext cx="914400" cy="914400"/>
          </a:xfrm>
          <a:prstGeom prst="rect">
            <a:avLst/>
          </a:prstGeom>
        </p:spPr>
      </p:pic>
      <p:pic>
        <p:nvPicPr>
          <p:cNvPr id="5" name="Picture 4" descr="A dog standing on grass&#10;&#10;Description automatically generated">
            <a:extLst>
              <a:ext uri="{FF2B5EF4-FFF2-40B4-BE49-F238E27FC236}">
                <a16:creationId xmlns:a16="http://schemas.microsoft.com/office/drawing/2014/main" id="{D9612A1E-F888-4908-81CC-5DC178DC2039}"/>
              </a:ext>
            </a:extLst>
          </p:cNvPr>
          <p:cNvPicPr>
            <a:picLocks noChangeAspect="1"/>
          </p:cNvPicPr>
          <p:nvPr/>
        </p:nvPicPr>
        <p:blipFill>
          <a:blip r:embed="rId8"/>
          <a:stretch>
            <a:fillRect/>
          </a:stretch>
        </p:blipFill>
        <p:spPr>
          <a:xfrm>
            <a:off x="1873045" y="1921522"/>
            <a:ext cx="2093976" cy="2788920"/>
          </a:xfrm>
          <a:prstGeom prst="rect">
            <a:avLst/>
          </a:prstGeom>
        </p:spPr>
      </p:pic>
    </p:spTree>
    <p:extLst>
      <p:ext uri="{BB962C8B-B14F-4D97-AF65-F5344CB8AC3E}">
        <p14:creationId xmlns:p14="http://schemas.microsoft.com/office/powerpoint/2010/main" val="61104491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p:txBody>
          <a:bodyPr wrap="square" anchor="b">
            <a:normAutofit/>
          </a:bodyPr>
          <a:lstStyle/>
          <a:p>
            <a:r>
              <a:rPr lang="en-US"/>
              <a:t>Transfer Learning</a:t>
            </a:r>
          </a:p>
        </p:txBody>
      </p:sp>
      <p:pic>
        <p:nvPicPr>
          <p:cNvPr id="7" name="Content Placeholder 6" descr="Scan of a human brain in a neurology clinic">
            <a:extLst>
              <a:ext uri="{FF2B5EF4-FFF2-40B4-BE49-F238E27FC236}">
                <a16:creationId xmlns:a16="http://schemas.microsoft.com/office/drawing/2014/main" id="{E1F94552-4485-4DDC-9163-A95993A1F934}"/>
              </a:ext>
            </a:extLst>
          </p:cNvPr>
          <p:cNvPicPr>
            <a:picLocks noGrp="1" noChangeAspect="1"/>
          </p:cNvPicPr>
          <p:nvPr>
            <p:ph idx="1"/>
          </p:nvPr>
        </p:nvPicPr>
        <p:blipFill rotWithShape="1">
          <a:blip r:embed="rId3"/>
          <a:srcRect l="47" t="41553" r="-47" b="8606"/>
          <a:stretch/>
        </p:blipFill>
        <p:spPr>
          <a:xfrm>
            <a:off x="525780" y="1695531"/>
            <a:ext cx="9948672" cy="3718925"/>
          </a:xfrm>
          <a:noFill/>
        </p:spPr>
      </p:pic>
    </p:spTree>
    <p:extLst>
      <p:ext uri="{BB962C8B-B14F-4D97-AF65-F5344CB8AC3E}">
        <p14:creationId xmlns:p14="http://schemas.microsoft.com/office/powerpoint/2010/main" val="22161486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p:txBody>
          <a:bodyPr wrap="square" anchor="b">
            <a:normAutofit/>
          </a:bodyPr>
          <a:lstStyle/>
          <a:p>
            <a:r>
              <a:rPr lang="en-US"/>
              <a:t>Transfer Learning</a:t>
            </a:r>
          </a:p>
        </p:txBody>
      </p:sp>
      <p:cxnSp>
        <p:nvCxnSpPr>
          <p:cNvPr id="113" name="Straight Connector 112">
            <a:extLst>
              <a:ext uri="{FF2B5EF4-FFF2-40B4-BE49-F238E27FC236}">
                <a16:creationId xmlns:a16="http://schemas.microsoft.com/office/drawing/2014/main" id="{71F3CB06-28D1-4982-BBE4-6E9686FBCDE5}"/>
              </a:ext>
            </a:extLst>
          </p:cNvPr>
          <p:cNvCxnSpPr>
            <a:cxnSpLocks/>
          </p:cNvCxnSpPr>
          <p:nvPr/>
        </p:nvCxnSpPr>
        <p:spPr>
          <a:xfrm>
            <a:off x="5775689" y="3477143"/>
            <a:ext cx="1457772" cy="1016709"/>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pic>
        <p:nvPicPr>
          <p:cNvPr id="114" name="Picture 113">
            <a:extLst>
              <a:ext uri="{FF2B5EF4-FFF2-40B4-BE49-F238E27FC236}">
                <a16:creationId xmlns:a16="http://schemas.microsoft.com/office/drawing/2014/main" id="{61A1116B-BA9E-414E-8B86-1873CAFB7A75}"/>
              </a:ext>
            </a:extLst>
          </p:cNvPr>
          <p:cNvPicPr>
            <a:picLocks noChangeAspect="1"/>
          </p:cNvPicPr>
          <p:nvPr/>
        </p:nvPicPr>
        <p:blipFill rotWithShape="1">
          <a:blip r:embed="rId3"/>
          <a:srcRect l="33949" t="46563" r="48253" b="22257"/>
          <a:stretch/>
        </p:blipFill>
        <p:spPr>
          <a:xfrm>
            <a:off x="668449" y="1828800"/>
            <a:ext cx="1560945" cy="2637608"/>
          </a:xfrm>
          <a:prstGeom prst="rect">
            <a:avLst/>
          </a:prstGeom>
          <a:scene3d>
            <a:camera prst="isometricRightUp"/>
            <a:lightRig rig="threePt" dir="t"/>
          </a:scene3d>
        </p:spPr>
      </p:pic>
      <p:sp>
        <p:nvSpPr>
          <p:cNvPr id="115" name="TextBox 114">
            <a:extLst>
              <a:ext uri="{FF2B5EF4-FFF2-40B4-BE49-F238E27FC236}">
                <a16:creationId xmlns:a16="http://schemas.microsoft.com/office/drawing/2014/main" id="{8B412B5A-A9C3-4BEE-812A-1AF08C718A4B}"/>
              </a:ext>
            </a:extLst>
          </p:cNvPr>
          <p:cNvSpPr txBox="1"/>
          <p:nvPr/>
        </p:nvSpPr>
        <p:spPr>
          <a:xfrm>
            <a:off x="834449" y="4909795"/>
            <a:ext cx="1135246" cy="4801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marL="0" marR="0" lvl="0" indent="0" algn="ctr" defTabSz="4572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Trebuchet MS"/>
                <a:ea typeface="+mn-ea"/>
                <a:cs typeface="+mn-cs"/>
              </a:rPr>
              <a:t>(28, 28,1)</a:t>
            </a:r>
          </a:p>
          <a:p>
            <a:pPr marL="0" marR="0" lvl="0" indent="0" algn="ctr" defTabSz="4572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Trebuchet MS"/>
                <a:ea typeface="+mn-ea"/>
                <a:cs typeface="+mn-cs"/>
              </a:rPr>
              <a:t>Image Input</a:t>
            </a:r>
          </a:p>
        </p:txBody>
      </p:sp>
      <p:sp>
        <p:nvSpPr>
          <p:cNvPr id="116" name="TextBox 115">
            <a:extLst>
              <a:ext uri="{FF2B5EF4-FFF2-40B4-BE49-F238E27FC236}">
                <a16:creationId xmlns:a16="http://schemas.microsoft.com/office/drawing/2014/main" id="{036D0DE8-F56F-4B96-9D40-91638DBB733F}"/>
              </a:ext>
            </a:extLst>
          </p:cNvPr>
          <p:cNvSpPr txBox="1"/>
          <p:nvPr/>
        </p:nvSpPr>
        <p:spPr>
          <a:xfrm>
            <a:off x="2212437" y="4530700"/>
            <a:ext cx="1055097" cy="4801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marL="0" marR="0" lvl="0" indent="0" algn="ctr" defTabSz="4572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Trebuchet MS"/>
                <a:ea typeface="+mn-ea"/>
                <a:cs typeface="+mn-cs"/>
              </a:rPr>
              <a:t>(3, 3, 1, 2)</a:t>
            </a:r>
          </a:p>
          <a:p>
            <a:pPr marL="0" marR="0" lvl="0" indent="0" algn="ctr" defTabSz="4572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Trebuchet MS"/>
                <a:ea typeface="+mn-ea"/>
                <a:cs typeface="+mn-cs"/>
              </a:rPr>
              <a:t>Kernels</a:t>
            </a:r>
          </a:p>
        </p:txBody>
      </p:sp>
      <p:sp>
        <p:nvSpPr>
          <p:cNvPr id="117" name="TextBox 116">
            <a:extLst>
              <a:ext uri="{FF2B5EF4-FFF2-40B4-BE49-F238E27FC236}">
                <a16:creationId xmlns:a16="http://schemas.microsoft.com/office/drawing/2014/main" id="{749CE1DC-6E45-409F-B041-4AFCE17056F5}"/>
              </a:ext>
            </a:extLst>
          </p:cNvPr>
          <p:cNvSpPr txBox="1"/>
          <p:nvPr/>
        </p:nvSpPr>
        <p:spPr>
          <a:xfrm>
            <a:off x="3034711" y="3883360"/>
            <a:ext cx="1418978" cy="4801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marL="0" marR="0" lvl="0" indent="0" algn="ctr" defTabSz="4572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Trebuchet MS"/>
                <a:ea typeface="+mn-ea"/>
                <a:cs typeface="+mn-cs"/>
              </a:rPr>
              <a:t>(28, 28, 2)</a:t>
            </a:r>
          </a:p>
          <a:p>
            <a:pPr marL="0" marR="0" lvl="0" indent="0" algn="ctr" defTabSz="4572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Trebuchet MS"/>
                <a:ea typeface="+mn-ea"/>
                <a:cs typeface="+mn-cs"/>
              </a:rPr>
              <a:t>Stacked Images</a:t>
            </a:r>
          </a:p>
        </p:txBody>
      </p:sp>
      <p:sp>
        <p:nvSpPr>
          <p:cNvPr id="118" name="TextBox 117">
            <a:extLst>
              <a:ext uri="{FF2B5EF4-FFF2-40B4-BE49-F238E27FC236}">
                <a16:creationId xmlns:a16="http://schemas.microsoft.com/office/drawing/2014/main" id="{3862D85E-51E2-40AD-8314-B39F55BDA768}"/>
              </a:ext>
            </a:extLst>
          </p:cNvPr>
          <p:cNvSpPr txBox="1"/>
          <p:nvPr/>
        </p:nvSpPr>
        <p:spPr>
          <a:xfrm>
            <a:off x="4394161" y="4530699"/>
            <a:ext cx="1055097" cy="4801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marL="0" marR="0" lvl="0" indent="0" algn="ctr" defTabSz="4572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Trebuchet MS"/>
                <a:ea typeface="+mn-ea"/>
                <a:cs typeface="+mn-cs"/>
              </a:rPr>
              <a:t>(3, 3, 2, 2)</a:t>
            </a:r>
          </a:p>
          <a:p>
            <a:pPr marL="0" marR="0" lvl="0" indent="0" algn="ctr" defTabSz="4572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Trebuchet MS"/>
                <a:ea typeface="+mn-ea"/>
                <a:cs typeface="+mn-cs"/>
              </a:rPr>
              <a:t>Kernels</a:t>
            </a:r>
          </a:p>
        </p:txBody>
      </p:sp>
      <p:sp>
        <p:nvSpPr>
          <p:cNvPr id="119" name="TextBox 118">
            <a:extLst>
              <a:ext uri="{FF2B5EF4-FFF2-40B4-BE49-F238E27FC236}">
                <a16:creationId xmlns:a16="http://schemas.microsoft.com/office/drawing/2014/main" id="{55261EC9-22A8-4BB9-90FF-010BD2F53080}"/>
              </a:ext>
            </a:extLst>
          </p:cNvPr>
          <p:cNvSpPr txBox="1"/>
          <p:nvPr/>
        </p:nvSpPr>
        <p:spPr>
          <a:xfrm>
            <a:off x="5371036" y="3893793"/>
            <a:ext cx="1418978" cy="480131"/>
          </a:xfrm>
          <a:prstGeom prst="rect">
            <a:avLst/>
          </a:prstGeom>
          <a:solidFill>
            <a:schemeClr val="tx1"/>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marL="0" marR="0" lvl="0" indent="0" algn="ctr" defTabSz="4572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Trebuchet MS"/>
                <a:ea typeface="+mn-ea"/>
                <a:cs typeface="+mn-cs"/>
              </a:rPr>
              <a:t>(28, 28, 2)</a:t>
            </a:r>
          </a:p>
          <a:p>
            <a:pPr marL="0" marR="0" lvl="0" indent="0" algn="ctr" defTabSz="4572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Trebuchet MS"/>
                <a:ea typeface="+mn-ea"/>
                <a:cs typeface="+mn-cs"/>
              </a:rPr>
              <a:t>Stacked Images</a:t>
            </a:r>
          </a:p>
        </p:txBody>
      </p:sp>
      <p:graphicFrame>
        <p:nvGraphicFramePr>
          <p:cNvPr id="120" name="Table 173">
            <a:extLst>
              <a:ext uri="{FF2B5EF4-FFF2-40B4-BE49-F238E27FC236}">
                <a16:creationId xmlns:a16="http://schemas.microsoft.com/office/drawing/2014/main" id="{77A51AC8-11E8-43B7-87BC-C2FB1D2EA7E8}"/>
              </a:ext>
            </a:extLst>
          </p:cNvPr>
          <p:cNvGraphicFramePr>
            <a:graphicFrameLocks noGrp="1"/>
          </p:cNvGraphicFramePr>
          <p:nvPr/>
        </p:nvGraphicFramePr>
        <p:xfrm>
          <a:off x="7206671" y="1555750"/>
          <a:ext cx="280336" cy="2966720"/>
        </p:xfrm>
        <a:graphic>
          <a:graphicData uri="http://schemas.openxmlformats.org/drawingml/2006/table">
            <a:tbl>
              <a:tblPr firstRow="1" bandRow="1">
                <a:tableStyleId>{5C22544A-7EE6-4342-B048-85BDC9FD1C3A}</a:tableStyleId>
              </a:tblPr>
              <a:tblGrid>
                <a:gridCol w="280336">
                  <a:extLst>
                    <a:ext uri="{9D8B030D-6E8A-4147-A177-3AD203B41FA5}">
                      <a16:colId xmlns:a16="http://schemas.microsoft.com/office/drawing/2014/main" val="3772995847"/>
                    </a:ext>
                  </a:extLst>
                </a:gridCol>
              </a:tblGrid>
              <a:tr h="37084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772080634"/>
                  </a:ext>
                </a:extLst>
              </a:tr>
              <a:tr h="37084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lumOff val="15000"/>
                      </a:schemeClr>
                    </a:solidFill>
                  </a:tcPr>
                </a:tc>
                <a:extLst>
                  <a:ext uri="{0D108BD9-81ED-4DB2-BD59-A6C34878D82A}">
                    <a16:rowId xmlns:a16="http://schemas.microsoft.com/office/drawing/2014/main" val="1487664915"/>
                  </a:ext>
                </a:extLst>
              </a:tr>
              <a:tr h="37084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lumOff val="25000"/>
                      </a:schemeClr>
                    </a:solidFill>
                  </a:tcPr>
                </a:tc>
                <a:extLst>
                  <a:ext uri="{0D108BD9-81ED-4DB2-BD59-A6C34878D82A}">
                    <a16:rowId xmlns:a16="http://schemas.microsoft.com/office/drawing/2014/main" val="4099143886"/>
                  </a:ext>
                </a:extLst>
              </a:tr>
              <a:tr h="37084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extLst>
                  <a:ext uri="{0D108BD9-81ED-4DB2-BD59-A6C34878D82A}">
                    <a16:rowId xmlns:a16="http://schemas.microsoft.com/office/drawing/2014/main" val="480048206"/>
                  </a:ext>
                </a:extLst>
              </a:tr>
              <a:tr h="37084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lumOff val="5000"/>
                      </a:schemeClr>
                    </a:solidFill>
                  </a:tcPr>
                </a:tc>
                <a:extLst>
                  <a:ext uri="{0D108BD9-81ED-4DB2-BD59-A6C34878D82A}">
                    <a16:rowId xmlns:a16="http://schemas.microsoft.com/office/drawing/2014/main" val="2555942051"/>
                  </a:ext>
                </a:extLst>
              </a:tr>
              <a:tr h="37084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lumOff val="15000"/>
                      </a:schemeClr>
                    </a:solidFill>
                  </a:tcPr>
                </a:tc>
                <a:extLst>
                  <a:ext uri="{0D108BD9-81ED-4DB2-BD59-A6C34878D82A}">
                    <a16:rowId xmlns:a16="http://schemas.microsoft.com/office/drawing/2014/main" val="500810097"/>
                  </a:ext>
                </a:extLst>
              </a:tr>
              <a:tr h="37084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extLst>
                  <a:ext uri="{0D108BD9-81ED-4DB2-BD59-A6C34878D82A}">
                    <a16:rowId xmlns:a16="http://schemas.microsoft.com/office/drawing/2014/main" val="3036839989"/>
                  </a:ext>
                </a:extLst>
              </a:tr>
              <a:tr h="37084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3605072629"/>
                  </a:ext>
                </a:extLst>
              </a:tr>
            </a:tbl>
          </a:graphicData>
        </a:graphic>
      </p:graphicFrame>
      <p:sp>
        <p:nvSpPr>
          <p:cNvPr id="121" name="TextBox 120">
            <a:extLst>
              <a:ext uri="{FF2B5EF4-FFF2-40B4-BE49-F238E27FC236}">
                <a16:creationId xmlns:a16="http://schemas.microsoft.com/office/drawing/2014/main" id="{7C61F61D-C2C0-40D0-A84A-D4CE579581FD}"/>
              </a:ext>
            </a:extLst>
          </p:cNvPr>
          <p:cNvSpPr txBox="1"/>
          <p:nvPr/>
        </p:nvSpPr>
        <p:spPr>
          <a:xfrm>
            <a:off x="6575885" y="4909795"/>
            <a:ext cx="1495922" cy="6740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marL="0" marR="0" lvl="0" indent="0" algn="ctr" defTabSz="4572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Trebuchet MS"/>
                <a:ea typeface="+mn-ea"/>
                <a:cs typeface="+mn-cs"/>
              </a:rPr>
              <a:t>(1568)</a:t>
            </a:r>
          </a:p>
          <a:p>
            <a:pPr marL="0" marR="0" lvl="0" indent="0" algn="ctr" defTabSz="4572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Trebuchet MS"/>
                <a:ea typeface="+mn-ea"/>
                <a:cs typeface="+mn-cs"/>
              </a:rPr>
              <a:t>Flattened Image</a:t>
            </a:r>
          </a:p>
          <a:p>
            <a:pPr marL="0" marR="0" lvl="0" indent="0" algn="ctr" defTabSz="4572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Trebuchet MS"/>
                <a:ea typeface="+mn-ea"/>
                <a:cs typeface="+mn-cs"/>
              </a:rPr>
              <a:t>Vector</a:t>
            </a:r>
          </a:p>
        </p:txBody>
      </p:sp>
      <p:sp>
        <p:nvSpPr>
          <p:cNvPr id="122" name="Google Shape;219;p33">
            <a:extLst>
              <a:ext uri="{FF2B5EF4-FFF2-40B4-BE49-F238E27FC236}">
                <a16:creationId xmlns:a16="http://schemas.microsoft.com/office/drawing/2014/main" id="{E40DAE5B-567A-4378-A9CB-CEBCA43DBD4A}"/>
              </a:ext>
            </a:extLst>
          </p:cNvPr>
          <p:cNvSpPr/>
          <p:nvPr/>
        </p:nvSpPr>
        <p:spPr>
          <a:xfrm>
            <a:off x="8071514" y="1661195"/>
            <a:ext cx="187420" cy="18627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23" name="Google Shape;219;p33">
            <a:extLst>
              <a:ext uri="{FF2B5EF4-FFF2-40B4-BE49-F238E27FC236}">
                <a16:creationId xmlns:a16="http://schemas.microsoft.com/office/drawing/2014/main" id="{349F5775-C2CA-46D0-A29D-CF023933295E}"/>
              </a:ext>
            </a:extLst>
          </p:cNvPr>
          <p:cNvSpPr/>
          <p:nvPr/>
        </p:nvSpPr>
        <p:spPr>
          <a:xfrm>
            <a:off x="8068810" y="4032430"/>
            <a:ext cx="187420" cy="18627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24" name="Google Shape;219;p33">
            <a:extLst>
              <a:ext uri="{FF2B5EF4-FFF2-40B4-BE49-F238E27FC236}">
                <a16:creationId xmlns:a16="http://schemas.microsoft.com/office/drawing/2014/main" id="{DCD4F841-C67A-4A47-B31F-10A02C8ECF44}"/>
              </a:ext>
            </a:extLst>
          </p:cNvPr>
          <p:cNvSpPr/>
          <p:nvPr/>
        </p:nvSpPr>
        <p:spPr>
          <a:xfrm>
            <a:off x="8068810" y="4257211"/>
            <a:ext cx="187420" cy="18627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25" name="Google Shape;219;p33">
            <a:extLst>
              <a:ext uri="{FF2B5EF4-FFF2-40B4-BE49-F238E27FC236}">
                <a16:creationId xmlns:a16="http://schemas.microsoft.com/office/drawing/2014/main" id="{7945E2BA-37AB-4F9D-942D-A658315D3D33}"/>
              </a:ext>
            </a:extLst>
          </p:cNvPr>
          <p:cNvSpPr/>
          <p:nvPr/>
        </p:nvSpPr>
        <p:spPr>
          <a:xfrm>
            <a:off x="8713976" y="1661195"/>
            <a:ext cx="187420" cy="18627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26" name="Google Shape;219;p33">
            <a:extLst>
              <a:ext uri="{FF2B5EF4-FFF2-40B4-BE49-F238E27FC236}">
                <a16:creationId xmlns:a16="http://schemas.microsoft.com/office/drawing/2014/main" id="{70E85242-69F8-41FB-8DA3-35F19F19AAD5}"/>
              </a:ext>
            </a:extLst>
          </p:cNvPr>
          <p:cNvSpPr/>
          <p:nvPr/>
        </p:nvSpPr>
        <p:spPr>
          <a:xfrm>
            <a:off x="8711273" y="4032430"/>
            <a:ext cx="187420" cy="18627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27" name="Google Shape;219;p33">
            <a:extLst>
              <a:ext uri="{FF2B5EF4-FFF2-40B4-BE49-F238E27FC236}">
                <a16:creationId xmlns:a16="http://schemas.microsoft.com/office/drawing/2014/main" id="{B6A50606-B49E-46DC-84AD-5601A6962510}"/>
              </a:ext>
            </a:extLst>
          </p:cNvPr>
          <p:cNvSpPr/>
          <p:nvPr/>
        </p:nvSpPr>
        <p:spPr>
          <a:xfrm>
            <a:off x="8711273" y="4257211"/>
            <a:ext cx="187420" cy="18627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28" name="Google Shape;219;p33">
            <a:extLst>
              <a:ext uri="{FF2B5EF4-FFF2-40B4-BE49-F238E27FC236}">
                <a16:creationId xmlns:a16="http://schemas.microsoft.com/office/drawing/2014/main" id="{4561B1AC-4E2B-4637-8C01-9E93968E44A9}"/>
              </a:ext>
            </a:extLst>
          </p:cNvPr>
          <p:cNvSpPr/>
          <p:nvPr/>
        </p:nvSpPr>
        <p:spPr>
          <a:xfrm>
            <a:off x="9517236" y="4532666"/>
            <a:ext cx="187420" cy="18627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grpSp>
        <p:nvGrpSpPr>
          <p:cNvPr id="129" name="Group 128">
            <a:extLst>
              <a:ext uri="{FF2B5EF4-FFF2-40B4-BE49-F238E27FC236}">
                <a16:creationId xmlns:a16="http://schemas.microsoft.com/office/drawing/2014/main" id="{DADDA3EC-A440-4748-885C-F010ADD52743}"/>
              </a:ext>
            </a:extLst>
          </p:cNvPr>
          <p:cNvGrpSpPr/>
          <p:nvPr/>
        </p:nvGrpSpPr>
        <p:grpSpPr>
          <a:xfrm>
            <a:off x="8262865" y="1754333"/>
            <a:ext cx="451112" cy="2596017"/>
            <a:chOff x="8430069" y="1754333"/>
            <a:chExt cx="283908" cy="2596017"/>
          </a:xfrm>
        </p:grpSpPr>
        <p:cxnSp>
          <p:nvCxnSpPr>
            <p:cNvPr id="130" name="Straight Connector 129">
              <a:extLst>
                <a:ext uri="{FF2B5EF4-FFF2-40B4-BE49-F238E27FC236}">
                  <a16:creationId xmlns:a16="http://schemas.microsoft.com/office/drawing/2014/main" id="{5A2F9EC9-2D4B-435C-ADB9-0B4AA8AA8578}"/>
                </a:ext>
              </a:extLst>
            </p:cNvPr>
            <p:cNvCxnSpPr>
              <a:cxnSpLocks/>
              <a:endCxn id="125" idx="2"/>
            </p:cNvCxnSpPr>
            <p:nvPr/>
          </p:nvCxnSpPr>
          <p:spPr>
            <a:xfrm rot="16200000">
              <a:off x="7274015" y="2910388"/>
              <a:ext cx="2596016" cy="283908"/>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A4F8FBFF-765E-4F1A-BB55-140728F085CE}"/>
                </a:ext>
              </a:extLst>
            </p:cNvPr>
            <p:cNvCxnSpPr>
              <a:cxnSpLocks/>
              <a:endCxn id="126" idx="2"/>
            </p:cNvCxnSpPr>
            <p:nvPr/>
          </p:nvCxnSpPr>
          <p:spPr>
            <a:xfrm rot="16200000">
              <a:off x="8458280" y="4097357"/>
              <a:ext cx="224781" cy="28120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7CBC8365-3408-46E2-87C0-AA469E91FF48}"/>
                </a:ext>
              </a:extLst>
            </p:cNvPr>
            <p:cNvCxnSpPr>
              <a:cxnSpLocks/>
              <a:endCxn id="127" idx="2"/>
            </p:cNvCxnSpPr>
            <p:nvPr/>
          </p:nvCxnSpPr>
          <p:spPr>
            <a:xfrm rot="16200000">
              <a:off x="8570671" y="4209748"/>
              <a:ext cx="0" cy="28120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593EF1B7-5B13-4E1A-A168-9345FE8D91F6}"/>
                </a:ext>
              </a:extLst>
            </p:cNvPr>
            <p:cNvCxnSpPr>
              <a:cxnSpLocks/>
              <a:endCxn id="125" idx="2"/>
            </p:cNvCxnSpPr>
            <p:nvPr/>
          </p:nvCxnSpPr>
          <p:spPr>
            <a:xfrm rot="16200000">
              <a:off x="8573375" y="1613732"/>
              <a:ext cx="0" cy="28120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221094F5-782F-46CA-8D89-F54ECA62BDB5}"/>
                </a:ext>
              </a:extLst>
            </p:cNvPr>
            <p:cNvCxnSpPr>
              <a:cxnSpLocks/>
              <a:endCxn id="126" idx="2"/>
            </p:cNvCxnSpPr>
            <p:nvPr/>
          </p:nvCxnSpPr>
          <p:spPr>
            <a:xfrm rot="16200000" flipH="1">
              <a:off x="7386405" y="2800701"/>
              <a:ext cx="2371235" cy="278500"/>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EEE2AE1C-A868-4D2A-95CB-88B35A907ADE}"/>
                </a:ext>
              </a:extLst>
            </p:cNvPr>
            <p:cNvCxnSpPr>
              <a:cxnSpLocks/>
              <a:endCxn id="127" idx="2"/>
            </p:cNvCxnSpPr>
            <p:nvPr/>
          </p:nvCxnSpPr>
          <p:spPr>
            <a:xfrm rot="16200000" flipH="1">
              <a:off x="7274015" y="2913092"/>
              <a:ext cx="2596016" cy="278500"/>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80D94920-88C7-4637-A1CF-59358EA56901}"/>
                </a:ext>
              </a:extLst>
            </p:cNvPr>
            <p:cNvCxnSpPr>
              <a:cxnSpLocks/>
              <a:endCxn id="125" idx="2"/>
            </p:cNvCxnSpPr>
            <p:nvPr/>
          </p:nvCxnSpPr>
          <p:spPr>
            <a:xfrm rot="16200000">
              <a:off x="7386405" y="2797997"/>
              <a:ext cx="2371235" cy="283908"/>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A79EA914-34D5-452F-B9EA-1194E3A405A7}"/>
                </a:ext>
              </a:extLst>
            </p:cNvPr>
            <p:cNvCxnSpPr>
              <a:cxnSpLocks/>
              <a:endCxn id="126" idx="2"/>
            </p:cNvCxnSpPr>
            <p:nvPr/>
          </p:nvCxnSpPr>
          <p:spPr>
            <a:xfrm rot="16200000">
              <a:off x="8570671" y="3984967"/>
              <a:ext cx="0" cy="28120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22DE20E5-DE71-4476-A729-055A78DEF705}"/>
                </a:ext>
              </a:extLst>
            </p:cNvPr>
            <p:cNvCxnSpPr>
              <a:cxnSpLocks/>
              <a:endCxn id="127" idx="2"/>
            </p:cNvCxnSpPr>
            <p:nvPr/>
          </p:nvCxnSpPr>
          <p:spPr>
            <a:xfrm rot="16200000" flipH="1">
              <a:off x="8458280" y="4097357"/>
              <a:ext cx="224781" cy="28120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139" name="Google Shape;219;p33">
            <a:extLst>
              <a:ext uri="{FF2B5EF4-FFF2-40B4-BE49-F238E27FC236}">
                <a16:creationId xmlns:a16="http://schemas.microsoft.com/office/drawing/2014/main" id="{24C14261-0F2E-404B-B773-7586D35E887F}"/>
              </a:ext>
            </a:extLst>
          </p:cNvPr>
          <p:cNvSpPr/>
          <p:nvPr/>
        </p:nvSpPr>
        <p:spPr>
          <a:xfrm>
            <a:off x="9514576" y="4174453"/>
            <a:ext cx="187420" cy="18627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40" name="Google Shape;219;p33">
            <a:extLst>
              <a:ext uri="{FF2B5EF4-FFF2-40B4-BE49-F238E27FC236}">
                <a16:creationId xmlns:a16="http://schemas.microsoft.com/office/drawing/2014/main" id="{0761DE14-4C35-46DE-A514-B6DD4B763E63}"/>
              </a:ext>
            </a:extLst>
          </p:cNvPr>
          <p:cNvSpPr/>
          <p:nvPr/>
        </p:nvSpPr>
        <p:spPr>
          <a:xfrm>
            <a:off x="9517236" y="3814915"/>
            <a:ext cx="187420" cy="18627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41" name="Google Shape;219;p33">
            <a:extLst>
              <a:ext uri="{FF2B5EF4-FFF2-40B4-BE49-F238E27FC236}">
                <a16:creationId xmlns:a16="http://schemas.microsoft.com/office/drawing/2014/main" id="{0F1FF457-DCDD-4815-856E-1420D1371604}"/>
              </a:ext>
            </a:extLst>
          </p:cNvPr>
          <p:cNvSpPr/>
          <p:nvPr/>
        </p:nvSpPr>
        <p:spPr>
          <a:xfrm>
            <a:off x="9514576" y="3456702"/>
            <a:ext cx="187420" cy="18627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42" name="Google Shape;219;p33">
            <a:extLst>
              <a:ext uri="{FF2B5EF4-FFF2-40B4-BE49-F238E27FC236}">
                <a16:creationId xmlns:a16="http://schemas.microsoft.com/office/drawing/2014/main" id="{15FC9B08-163C-4922-BAEC-4D1222A72672}"/>
              </a:ext>
            </a:extLst>
          </p:cNvPr>
          <p:cNvSpPr/>
          <p:nvPr/>
        </p:nvSpPr>
        <p:spPr>
          <a:xfrm>
            <a:off x="9517236" y="3082242"/>
            <a:ext cx="187420" cy="18627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43" name="Google Shape;219;p33">
            <a:extLst>
              <a:ext uri="{FF2B5EF4-FFF2-40B4-BE49-F238E27FC236}">
                <a16:creationId xmlns:a16="http://schemas.microsoft.com/office/drawing/2014/main" id="{86D02E02-2895-4CF3-86F0-700F7A5C2468}"/>
              </a:ext>
            </a:extLst>
          </p:cNvPr>
          <p:cNvSpPr/>
          <p:nvPr/>
        </p:nvSpPr>
        <p:spPr>
          <a:xfrm>
            <a:off x="9514576" y="2724029"/>
            <a:ext cx="187420" cy="18627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44" name="Google Shape;219;p33">
            <a:extLst>
              <a:ext uri="{FF2B5EF4-FFF2-40B4-BE49-F238E27FC236}">
                <a16:creationId xmlns:a16="http://schemas.microsoft.com/office/drawing/2014/main" id="{758F858C-8013-445C-81FA-761E64FE9A6D}"/>
              </a:ext>
            </a:extLst>
          </p:cNvPr>
          <p:cNvSpPr/>
          <p:nvPr/>
        </p:nvSpPr>
        <p:spPr>
          <a:xfrm>
            <a:off x="9522129" y="2366398"/>
            <a:ext cx="187420" cy="18627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45" name="Google Shape;219;p33">
            <a:extLst>
              <a:ext uri="{FF2B5EF4-FFF2-40B4-BE49-F238E27FC236}">
                <a16:creationId xmlns:a16="http://schemas.microsoft.com/office/drawing/2014/main" id="{0B5B3428-FBDB-4FD2-99DD-FA713E5915B1}"/>
              </a:ext>
            </a:extLst>
          </p:cNvPr>
          <p:cNvSpPr/>
          <p:nvPr/>
        </p:nvSpPr>
        <p:spPr>
          <a:xfrm>
            <a:off x="9519469" y="2008184"/>
            <a:ext cx="187420" cy="18627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46" name="Google Shape;219;p33">
            <a:extLst>
              <a:ext uri="{FF2B5EF4-FFF2-40B4-BE49-F238E27FC236}">
                <a16:creationId xmlns:a16="http://schemas.microsoft.com/office/drawing/2014/main" id="{9521CA52-2051-464E-AA9E-D38313118F3A}"/>
              </a:ext>
            </a:extLst>
          </p:cNvPr>
          <p:cNvSpPr/>
          <p:nvPr/>
        </p:nvSpPr>
        <p:spPr>
          <a:xfrm>
            <a:off x="9517236" y="1650553"/>
            <a:ext cx="187420" cy="18627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47" name="Google Shape;219;p33">
            <a:extLst>
              <a:ext uri="{FF2B5EF4-FFF2-40B4-BE49-F238E27FC236}">
                <a16:creationId xmlns:a16="http://schemas.microsoft.com/office/drawing/2014/main" id="{14459919-505A-4040-BA58-7A5B92948F65}"/>
              </a:ext>
            </a:extLst>
          </p:cNvPr>
          <p:cNvSpPr/>
          <p:nvPr/>
        </p:nvSpPr>
        <p:spPr>
          <a:xfrm>
            <a:off x="9514576" y="1292340"/>
            <a:ext cx="187420" cy="18627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grpSp>
        <p:nvGrpSpPr>
          <p:cNvPr id="148" name="Group 147">
            <a:extLst>
              <a:ext uri="{FF2B5EF4-FFF2-40B4-BE49-F238E27FC236}">
                <a16:creationId xmlns:a16="http://schemas.microsoft.com/office/drawing/2014/main" id="{2B1938EA-5E8A-4E43-AF0E-6841242FEDFD}"/>
              </a:ext>
            </a:extLst>
          </p:cNvPr>
          <p:cNvGrpSpPr/>
          <p:nvPr/>
        </p:nvGrpSpPr>
        <p:grpSpPr>
          <a:xfrm>
            <a:off x="8898349" y="1385478"/>
            <a:ext cx="623780" cy="3240327"/>
            <a:chOff x="9127523" y="1385478"/>
            <a:chExt cx="394606" cy="3240327"/>
          </a:xfrm>
        </p:grpSpPr>
        <p:cxnSp>
          <p:nvCxnSpPr>
            <p:cNvPr id="149" name="Straight Connector 148">
              <a:extLst>
                <a:ext uri="{FF2B5EF4-FFF2-40B4-BE49-F238E27FC236}">
                  <a16:creationId xmlns:a16="http://schemas.microsoft.com/office/drawing/2014/main" id="{41B895DE-7E03-49C9-A22C-97245D1FD2E5}"/>
                </a:ext>
              </a:extLst>
            </p:cNvPr>
            <p:cNvCxnSpPr>
              <a:cxnSpLocks/>
              <a:endCxn id="128" idx="2"/>
            </p:cNvCxnSpPr>
            <p:nvPr/>
          </p:nvCxnSpPr>
          <p:spPr>
            <a:xfrm rot="16200000" flipH="1">
              <a:off x="7893772" y="3002340"/>
              <a:ext cx="2859920" cy="387009"/>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0B0AE4AE-8328-4F30-A162-4A7A2F7C03E5}"/>
                </a:ext>
              </a:extLst>
            </p:cNvPr>
            <p:cNvCxnSpPr>
              <a:cxnSpLocks/>
              <a:endCxn id="128" idx="2"/>
            </p:cNvCxnSpPr>
            <p:nvPr/>
          </p:nvCxnSpPr>
          <p:spPr>
            <a:xfrm rot="16200000" flipH="1">
              <a:off x="9078037" y="4186606"/>
              <a:ext cx="488685" cy="389713"/>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2024A2A4-FA95-480B-A8CC-8B8B30AA0D20}"/>
                </a:ext>
              </a:extLst>
            </p:cNvPr>
            <p:cNvCxnSpPr>
              <a:cxnSpLocks/>
              <a:endCxn id="128" idx="2"/>
            </p:cNvCxnSpPr>
            <p:nvPr/>
          </p:nvCxnSpPr>
          <p:spPr>
            <a:xfrm rot="16200000" flipH="1">
              <a:off x="9190428" y="4298996"/>
              <a:ext cx="263904" cy="389713"/>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3A41D6FA-65F6-418D-AB63-47F1849C86E0}"/>
                </a:ext>
              </a:extLst>
            </p:cNvPr>
            <p:cNvCxnSpPr>
              <a:cxnSpLocks/>
              <a:endCxn id="139" idx="2"/>
            </p:cNvCxnSpPr>
            <p:nvPr/>
          </p:nvCxnSpPr>
          <p:spPr>
            <a:xfrm rot="16200000">
              <a:off x="9273895" y="4121219"/>
              <a:ext cx="94309" cy="387053"/>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01F86276-B77A-401F-8128-01C01068119D}"/>
                </a:ext>
              </a:extLst>
            </p:cNvPr>
            <p:cNvCxnSpPr>
              <a:cxnSpLocks/>
              <a:endCxn id="139" idx="2"/>
            </p:cNvCxnSpPr>
            <p:nvPr/>
          </p:nvCxnSpPr>
          <p:spPr>
            <a:xfrm rot="16200000" flipH="1">
              <a:off x="9255814" y="4008829"/>
              <a:ext cx="130472" cy="387053"/>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7ABE067C-9BC2-46CB-8759-3A15CB196273}"/>
                </a:ext>
              </a:extLst>
            </p:cNvPr>
            <p:cNvCxnSpPr>
              <a:cxnSpLocks/>
              <a:endCxn id="139" idx="2"/>
            </p:cNvCxnSpPr>
            <p:nvPr/>
          </p:nvCxnSpPr>
          <p:spPr>
            <a:xfrm rot="16200000" flipH="1">
              <a:off x="8071549" y="2824563"/>
              <a:ext cx="2501706" cy="384349"/>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AC93CFF2-9B34-4E6F-9659-CDD238BC309D}"/>
                </a:ext>
              </a:extLst>
            </p:cNvPr>
            <p:cNvCxnSpPr>
              <a:cxnSpLocks/>
              <a:endCxn id="140" idx="2"/>
            </p:cNvCxnSpPr>
            <p:nvPr/>
          </p:nvCxnSpPr>
          <p:spPr>
            <a:xfrm rot="16200000">
              <a:off x="9207847" y="3827730"/>
              <a:ext cx="229066" cy="389713"/>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038AE610-BF28-481B-99E1-D33544C4E484}"/>
                </a:ext>
              </a:extLst>
            </p:cNvPr>
            <p:cNvCxnSpPr>
              <a:cxnSpLocks/>
              <a:endCxn id="140" idx="2"/>
            </p:cNvCxnSpPr>
            <p:nvPr/>
          </p:nvCxnSpPr>
          <p:spPr>
            <a:xfrm rot="16200000">
              <a:off x="9095456" y="3940121"/>
              <a:ext cx="453847" cy="389713"/>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F4F1FEEC-D38C-4CB9-9338-37580B0D70A4}"/>
                </a:ext>
              </a:extLst>
            </p:cNvPr>
            <p:cNvCxnSpPr>
              <a:cxnSpLocks/>
              <a:endCxn id="140" idx="2"/>
            </p:cNvCxnSpPr>
            <p:nvPr/>
          </p:nvCxnSpPr>
          <p:spPr>
            <a:xfrm rot="16200000" flipH="1">
              <a:off x="8252647" y="2643465"/>
              <a:ext cx="2142169" cy="387009"/>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227985F7-68B6-4BAB-BC6B-A015AAC1AE28}"/>
                </a:ext>
              </a:extLst>
            </p:cNvPr>
            <p:cNvCxnSpPr>
              <a:cxnSpLocks/>
              <a:endCxn id="141" idx="2"/>
            </p:cNvCxnSpPr>
            <p:nvPr/>
          </p:nvCxnSpPr>
          <p:spPr>
            <a:xfrm rot="16200000">
              <a:off x="8915020" y="3762344"/>
              <a:ext cx="812060" cy="387053"/>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FEB7C744-D1CA-44B9-9D8A-45034D997717}"/>
                </a:ext>
              </a:extLst>
            </p:cNvPr>
            <p:cNvCxnSpPr>
              <a:cxnSpLocks/>
              <a:endCxn id="141" idx="2"/>
            </p:cNvCxnSpPr>
            <p:nvPr/>
          </p:nvCxnSpPr>
          <p:spPr>
            <a:xfrm rot="16200000">
              <a:off x="9027410" y="3649953"/>
              <a:ext cx="587279" cy="387053"/>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212B99B5-4015-42CF-ACD1-5B82EAA047C7}"/>
                </a:ext>
              </a:extLst>
            </p:cNvPr>
            <p:cNvCxnSpPr>
              <a:cxnSpLocks/>
              <a:endCxn id="141" idx="2"/>
            </p:cNvCxnSpPr>
            <p:nvPr/>
          </p:nvCxnSpPr>
          <p:spPr>
            <a:xfrm rot="16200000" flipH="1">
              <a:off x="8430424" y="2465688"/>
              <a:ext cx="1783955" cy="384349"/>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12E379E7-EEF5-420E-9300-5CB7BBA122B2}"/>
                </a:ext>
              </a:extLst>
            </p:cNvPr>
            <p:cNvCxnSpPr>
              <a:cxnSpLocks/>
              <a:endCxn id="142" idx="2"/>
            </p:cNvCxnSpPr>
            <p:nvPr/>
          </p:nvCxnSpPr>
          <p:spPr>
            <a:xfrm rot="16200000">
              <a:off x="8729120" y="3573784"/>
              <a:ext cx="1186519" cy="389713"/>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97F4E73C-C393-4300-B74D-B359BA9732B2}"/>
                </a:ext>
              </a:extLst>
            </p:cNvPr>
            <p:cNvCxnSpPr>
              <a:cxnSpLocks/>
              <a:endCxn id="142" idx="2"/>
            </p:cNvCxnSpPr>
            <p:nvPr/>
          </p:nvCxnSpPr>
          <p:spPr>
            <a:xfrm rot="16200000">
              <a:off x="8841510" y="3461394"/>
              <a:ext cx="961739" cy="389713"/>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FF7D68A5-7264-4FC6-96CF-91CD83ED232C}"/>
                </a:ext>
              </a:extLst>
            </p:cNvPr>
            <p:cNvCxnSpPr>
              <a:cxnSpLocks/>
              <a:endCxn id="142" idx="2"/>
            </p:cNvCxnSpPr>
            <p:nvPr/>
          </p:nvCxnSpPr>
          <p:spPr>
            <a:xfrm rot="16200000" flipH="1">
              <a:off x="8618984" y="2277129"/>
              <a:ext cx="1409496" cy="387009"/>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43395CDD-6186-4283-9813-DC39B500D448}"/>
                </a:ext>
              </a:extLst>
            </p:cNvPr>
            <p:cNvCxnSpPr>
              <a:cxnSpLocks/>
              <a:endCxn id="143" idx="2"/>
            </p:cNvCxnSpPr>
            <p:nvPr/>
          </p:nvCxnSpPr>
          <p:spPr>
            <a:xfrm rot="16200000">
              <a:off x="8661074" y="3283617"/>
              <a:ext cx="1319952" cy="387053"/>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1174DDF6-4EB2-4511-8E97-4F459FEBEE8F}"/>
                </a:ext>
              </a:extLst>
            </p:cNvPr>
            <p:cNvCxnSpPr>
              <a:cxnSpLocks/>
              <a:endCxn id="143" idx="2"/>
            </p:cNvCxnSpPr>
            <p:nvPr/>
          </p:nvCxnSpPr>
          <p:spPr>
            <a:xfrm rot="16200000">
              <a:off x="8548684" y="3396007"/>
              <a:ext cx="1544733" cy="387053"/>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9F2CF110-C28B-4F24-870C-8F50C8D095A9}"/>
                </a:ext>
              </a:extLst>
            </p:cNvPr>
            <p:cNvCxnSpPr>
              <a:cxnSpLocks/>
              <a:endCxn id="143" idx="2"/>
            </p:cNvCxnSpPr>
            <p:nvPr/>
          </p:nvCxnSpPr>
          <p:spPr>
            <a:xfrm rot="16200000" flipH="1">
              <a:off x="8796760" y="2099352"/>
              <a:ext cx="1051283" cy="384349"/>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50EEC18D-906E-4481-8896-FB5CC6E640BE}"/>
                </a:ext>
              </a:extLst>
            </p:cNvPr>
            <p:cNvCxnSpPr>
              <a:cxnSpLocks/>
              <a:endCxn id="144" idx="2"/>
            </p:cNvCxnSpPr>
            <p:nvPr/>
          </p:nvCxnSpPr>
          <p:spPr>
            <a:xfrm rot="16200000">
              <a:off x="8373644" y="3213416"/>
              <a:ext cx="1902364" cy="394605"/>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FF27C86D-73C5-4C31-B897-23195863430D}"/>
                </a:ext>
              </a:extLst>
            </p:cNvPr>
            <p:cNvCxnSpPr>
              <a:cxnSpLocks/>
              <a:endCxn id="144" idx="2"/>
            </p:cNvCxnSpPr>
            <p:nvPr/>
          </p:nvCxnSpPr>
          <p:spPr>
            <a:xfrm rot="16200000">
              <a:off x="8486034" y="3101025"/>
              <a:ext cx="1677583" cy="394605"/>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001D6E4B-484D-4C0E-9676-1B55A0219AD2}"/>
                </a:ext>
              </a:extLst>
            </p:cNvPr>
            <p:cNvCxnSpPr>
              <a:cxnSpLocks/>
              <a:endCxn id="144" idx="2"/>
            </p:cNvCxnSpPr>
            <p:nvPr/>
          </p:nvCxnSpPr>
          <p:spPr>
            <a:xfrm rot="16200000" flipH="1">
              <a:off x="8979352" y="1916760"/>
              <a:ext cx="693651" cy="391902"/>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38F5DA5F-D85A-409C-BA04-FE4990D80978}"/>
                </a:ext>
              </a:extLst>
            </p:cNvPr>
            <p:cNvCxnSpPr>
              <a:cxnSpLocks/>
              <a:endCxn id="145" idx="2"/>
            </p:cNvCxnSpPr>
            <p:nvPr/>
          </p:nvCxnSpPr>
          <p:spPr>
            <a:xfrm rot="16200000">
              <a:off x="8193208" y="3035639"/>
              <a:ext cx="2260577" cy="391946"/>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1DE12AB1-4C2F-48D9-9490-D1C443FC07A9}"/>
                </a:ext>
              </a:extLst>
            </p:cNvPr>
            <p:cNvCxnSpPr>
              <a:cxnSpLocks/>
              <a:endCxn id="145" idx="2"/>
            </p:cNvCxnSpPr>
            <p:nvPr/>
          </p:nvCxnSpPr>
          <p:spPr>
            <a:xfrm rot="16200000">
              <a:off x="8305598" y="2923248"/>
              <a:ext cx="2035797" cy="391946"/>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E824AAED-F504-4718-A539-9D8496A35210}"/>
                </a:ext>
              </a:extLst>
            </p:cNvPr>
            <p:cNvCxnSpPr>
              <a:cxnSpLocks/>
              <a:endCxn id="145" idx="2"/>
            </p:cNvCxnSpPr>
            <p:nvPr/>
          </p:nvCxnSpPr>
          <p:spPr>
            <a:xfrm rot="16200000" flipH="1">
              <a:off x="9157129" y="1738983"/>
              <a:ext cx="335438" cy="389242"/>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4EF50304-9BA1-45EA-9A79-3230C40DAE52}"/>
                </a:ext>
              </a:extLst>
            </p:cNvPr>
            <p:cNvCxnSpPr>
              <a:cxnSpLocks/>
              <a:endCxn id="146" idx="2"/>
            </p:cNvCxnSpPr>
            <p:nvPr/>
          </p:nvCxnSpPr>
          <p:spPr>
            <a:xfrm rot="16200000">
              <a:off x="8013275" y="2857940"/>
              <a:ext cx="2618209" cy="389713"/>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28E1EC88-57C7-4E08-AB03-687799BBBA80}"/>
                </a:ext>
              </a:extLst>
            </p:cNvPr>
            <p:cNvCxnSpPr>
              <a:cxnSpLocks/>
              <a:endCxn id="146" idx="2"/>
            </p:cNvCxnSpPr>
            <p:nvPr/>
          </p:nvCxnSpPr>
          <p:spPr>
            <a:xfrm rot="16200000">
              <a:off x="8125666" y="2745549"/>
              <a:ext cx="2393428" cy="389713"/>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C2BFD77A-0B89-44F3-AA01-205010704F3C}"/>
                </a:ext>
              </a:extLst>
            </p:cNvPr>
            <p:cNvCxnSpPr>
              <a:cxnSpLocks/>
              <a:endCxn id="146" idx="2"/>
            </p:cNvCxnSpPr>
            <p:nvPr/>
          </p:nvCxnSpPr>
          <p:spPr>
            <a:xfrm rot="16200000">
              <a:off x="9312635" y="1561284"/>
              <a:ext cx="22193" cy="387009"/>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EF8E0547-F5A6-4726-B6EB-8E3687C4EDE3}"/>
                </a:ext>
              </a:extLst>
            </p:cNvPr>
            <p:cNvCxnSpPr>
              <a:cxnSpLocks/>
              <a:endCxn id="147" idx="2"/>
            </p:cNvCxnSpPr>
            <p:nvPr/>
          </p:nvCxnSpPr>
          <p:spPr>
            <a:xfrm rot="16200000">
              <a:off x="7832839" y="2680163"/>
              <a:ext cx="2976422" cy="387053"/>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3CEBAEAA-99A0-4B38-8042-B35365B7E3D8}"/>
                </a:ext>
              </a:extLst>
            </p:cNvPr>
            <p:cNvCxnSpPr>
              <a:cxnSpLocks/>
              <a:endCxn id="147" idx="2"/>
            </p:cNvCxnSpPr>
            <p:nvPr/>
          </p:nvCxnSpPr>
          <p:spPr>
            <a:xfrm rot="16200000">
              <a:off x="7945229" y="2567772"/>
              <a:ext cx="2751641" cy="387053"/>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F6FB9315-4961-45A5-9632-302C76E19AC2}"/>
                </a:ext>
              </a:extLst>
            </p:cNvPr>
            <p:cNvCxnSpPr>
              <a:cxnSpLocks/>
              <a:endCxn id="147" idx="2"/>
            </p:cNvCxnSpPr>
            <p:nvPr/>
          </p:nvCxnSpPr>
          <p:spPr>
            <a:xfrm rot="16200000">
              <a:off x="9132199" y="1383507"/>
              <a:ext cx="380407" cy="384349"/>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grpSp>
      <p:cxnSp>
        <p:nvCxnSpPr>
          <p:cNvPr id="179" name="Straight Connector 178">
            <a:extLst>
              <a:ext uri="{FF2B5EF4-FFF2-40B4-BE49-F238E27FC236}">
                <a16:creationId xmlns:a16="http://schemas.microsoft.com/office/drawing/2014/main" id="{3DDA4C7B-4A09-445C-9C58-062193CDCCF2}"/>
              </a:ext>
            </a:extLst>
          </p:cNvPr>
          <p:cNvCxnSpPr>
            <a:cxnSpLocks/>
            <a:endCxn id="124" idx="2"/>
          </p:cNvCxnSpPr>
          <p:nvPr/>
        </p:nvCxnSpPr>
        <p:spPr>
          <a:xfrm rot="16200000" flipH="1">
            <a:off x="7284567" y="3566107"/>
            <a:ext cx="1093381" cy="47510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42E9F990-8026-48DD-B86E-77B0BEEAB59C}"/>
              </a:ext>
            </a:extLst>
          </p:cNvPr>
          <p:cNvCxnSpPr>
            <a:cxnSpLocks/>
            <a:endCxn id="123" idx="2"/>
          </p:cNvCxnSpPr>
          <p:nvPr/>
        </p:nvCxnSpPr>
        <p:spPr>
          <a:xfrm rot="16200000" flipH="1">
            <a:off x="7396957" y="3453716"/>
            <a:ext cx="868601" cy="47510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019EED39-A61D-40CF-BE4E-B4ED7C6319B8}"/>
              </a:ext>
            </a:extLst>
          </p:cNvPr>
          <p:cNvCxnSpPr>
            <a:cxnSpLocks/>
            <a:endCxn id="122" idx="2"/>
          </p:cNvCxnSpPr>
          <p:nvPr/>
        </p:nvCxnSpPr>
        <p:spPr>
          <a:xfrm rot="16200000">
            <a:off x="7081292" y="2266747"/>
            <a:ext cx="1502635" cy="477808"/>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sp>
        <p:nvSpPr>
          <p:cNvPr id="182" name="TextBox 181">
            <a:extLst>
              <a:ext uri="{FF2B5EF4-FFF2-40B4-BE49-F238E27FC236}">
                <a16:creationId xmlns:a16="http://schemas.microsoft.com/office/drawing/2014/main" id="{702EC7C5-2D6B-404C-AD53-4DD4AC020B57}"/>
              </a:ext>
            </a:extLst>
          </p:cNvPr>
          <p:cNvSpPr txBox="1"/>
          <p:nvPr/>
        </p:nvSpPr>
        <p:spPr>
          <a:xfrm rot="16200000">
            <a:off x="7685622" y="2741436"/>
            <a:ext cx="2195042" cy="3970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marL="0" marR="0" lvl="0" indent="0" algn="ctr" defTabSz="457200" rtl="0" eaLnBrk="1" fontAlgn="base" latinLnBrk="0" hangingPunct="1">
              <a:lnSpc>
                <a:spcPct val="90000"/>
              </a:lnSpc>
              <a:spcBef>
                <a:spcPct val="0"/>
              </a:spcBef>
              <a:spcAft>
                <a:spcPct val="0"/>
              </a:spcAft>
              <a:buClrTx/>
              <a:buSzTx/>
              <a:buFontTx/>
              <a:buNone/>
              <a:tabLst/>
              <a:defRPr/>
            </a:pPr>
            <a:r>
              <a:rPr kumimoji="0" lang="en-US" sz="2200" b="0" i="0" u="none" strike="noStrike" kern="1200" cap="none" spc="0" normalizeH="0" baseline="0" noProof="0">
                <a:ln>
                  <a:noFill/>
                </a:ln>
                <a:solidFill>
                  <a:srgbClr val="000000"/>
                </a:solidFill>
                <a:effectLst/>
                <a:uLnTx/>
                <a:uFillTx/>
                <a:latin typeface="Trebuchet MS"/>
                <a:ea typeface="+mn-ea"/>
                <a:cs typeface="+mn-cs"/>
              </a:rPr>
              <a:t>…                 …</a:t>
            </a:r>
          </a:p>
        </p:txBody>
      </p:sp>
      <p:sp>
        <p:nvSpPr>
          <p:cNvPr id="183" name="TextBox 182">
            <a:extLst>
              <a:ext uri="{FF2B5EF4-FFF2-40B4-BE49-F238E27FC236}">
                <a16:creationId xmlns:a16="http://schemas.microsoft.com/office/drawing/2014/main" id="{453279F9-7C56-424A-A176-C4FC306D943F}"/>
              </a:ext>
            </a:extLst>
          </p:cNvPr>
          <p:cNvSpPr txBox="1"/>
          <p:nvPr/>
        </p:nvSpPr>
        <p:spPr>
          <a:xfrm rot="16200000">
            <a:off x="7026531" y="2741436"/>
            <a:ext cx="2195042" cy="3970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marL="0" marR="0" lvl="0" indent="0" algn="ctr" defTabSz="457200" rtl="0" eaLnBrk="1" fontAlgn="base" latinLnBrk="0" hangingPunct="1">
              <a:lnSpc>
                <a:spcPct val="90000"/>
              </a:lnSpc>
              <a:spcBef>
                <a:spcPct val="0"/>
              </a:spcBef>
              <a:spcAft>
                <a:spcPct val="0"/>
              </a:spcAft>
              <a:buClrTx/>
              <a:buSzTx/>
              <a:buFontTx/>
              <a:buNone/>
              <a:tabLst/>
              <a:defRPr/>
            </a:pPr>
            <a:r>
              <a:rPr kumimoji="0" lang="en-US" sz="2200" b="0" i="0" u="none" strike="noStrike" kern="1200" cap="none" spc="0" normalizeH="0" baseline="0" noProof="0">
                <a:ln>
                  <a:noFill/>
                </a:ln>
                <a:solidFill>
                  <a:srgbClr val="000000"/>
                </a:solidFill>
                <a:effectLst/>
                <a:uLnTx/>
                <a:uFillTx/>
                <a:latin typeface="Trebuchet MS"/>
                <a:ea typeface="+mn-ea"/>
                <a:cs typeface="+mn-cs"/>
              </a:rPr>
              <a:t>…                 …</a:t>
            </a:r>
          </a:p>
        </p:txBody>
      </p:sp>
      <p:cxnSp>
        <p:nvCxnSpPr>
          <p:cNvPr id="184" name="Straight Connector 183">
            <a:extLst>
              <a:ext uri="{FF2B5EF4-FFF2-40B4-BE49-F238E27FC236}">
                <a16:creationId xmlns:a16="http://schemas.microsoft.com/office/drawing/2014/main" id="{8269F18F-DDF7-4C0A-BE75-A753E419B159}"/>
              </a:ext>
            </a:extLst>
          </p:cNvPr>
          <p:cNvCxnSpPr>
            <a:cxnSpLocks/>
            <a:endCxn id="124" idx="2"/>
          </p:cNvCxnSpPr>
          <p:nvPr/>
        </p:nvCxnSpPr>
        <p:spPr>
          <a:xfrm rot="16200000" flipH="1">
            <a:off x="7196246" y="3477785"/>
            <a:ext cx="1274617" cy="470512"/>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1A6569D4-69CC-4185-A88E-093CA86C7FC9}"/>
              </a:ext>
            </a:extLst>
          </p:cNvPr>
          <p:cNvCxnSpPr>
            <a:cxnSpLocks/>
            <a:endCxn id="123" idx="2"/>
          </p:cNvCxnSpPr>
          <p:nvPr/>
        </p:nvCxnSpPr>
        <p:spPr>
          <a:xfrm rot="16200000" flipH="1">
            <a:off x="7306115" y="3362874"/>
            <a:ext cx="1054878" cy="470512"/>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9C907053-4506-4653-9FA8-4F849C0A83A2}"/>
              </a:ext>
            </a:extLst>
          </p:cNvPr>
          <p:cNvCxnSpPr>
            <a:cxnSpLocks/>
            <a:endCxn id="122" idx="2"/>
          </p:cNvCxnSpPr>
          <p:nvPr/>
        </p:nvCxnSpPr>
        <p:spPr>
          <a:xfrm rot="16200000">
            <a:off x="7174206" y="2178425"/>
            <a:ext cx="1321399" cy="473216"/>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C454994A-B758-40E2-BD74-875E1BEAB148}"/>
              </a:ext>
            </a:extLst>
          </p:cNvPr>
          <p:cNvCxnSpPr>
            <a:cxnSpLocks/>
            <a:endCxn id="124" idx="2"/>
          </p:cNvCxnSpPr>
          <p:nvPr/>
        </p:nvCxnSpPr>
        <p:spPr>
          <a:xfrm rot="16200000" flipH="1">
            <a:off x="6976922" y="3258461"/>
            <a:ext cx="1713265" cy="470512"/>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DEDD410D-6A51-4F14-A1AF-FF2C543075BF}"/>
              </a:ext>
            </a:extLst>
          </p:cNvPr>
          <p:cNvCxnSpPr>
            <a:cxnSpLocks/>
            <a:endCxn id="123" idx="2"/>
          </p:cNvCxnSpPr>
          <p:nvPr/>
        </p:nvCxnSpPr>
        <p:spPr>
          <a:xfrm rot="16200000" flipH="1">
            <a:off x="7089312" y="3146070"/>
            <a:ext cx="1488484" cy="470512"/>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94B1E33E-9632-4B50-9183-036446385666}"/>
              </a:ext>
            </a:extLst>
          </p:cNvPr>
          <p:cNvCxnSpPr>
            <a:cxnSpLocks/>
            <a:endCxn id="122" idx="2"/>
          </p:cNvCxnSpPr>
          <p:nvPr/>
        </p:nvCxnSpPr>
        <p:spPr>
          <a:xfrm rot="16200000">
            <a:off x="7393530" y="1959101"/>
            <a:ext cx="882751" cy="473216"/>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sp>
        <p:nvSpPr>
          <p:cNvPr id="190" name="TextBox 189">
            <a:extLst>
              <a:ext uri="{FF2B5EF4-FFF2-40B4-BE49-F238E27FC236}">
                <a16:creationId xmlns:a16="http://schemas.microsoft.com/office/drawing/2014/main" id="{C51F0761-96AE-4448-873D-B03BCDB6D4B9}"/>
              </a:ext>
            </a:extLst>
          </p:cNvPr>
          <p:cNvSpPr txBox="1"/>
          <p:nvPr/>
        </p:nvSpPr>
        <p:spPr>
          <a:xfrm>
            <a:off x="8811163" y="5024189"/>
            <a:ext cx="1609351" cy="4801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marL="0" marR="0" lvl="0" indent="0" algn="ctr" defTabSz="4572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Trebuchet MS"/>
                <a:ea typeface="+mn-ea"/>
                <a:cs typeface="+mn-cs"/>
              </a:rPr>
              <a:t>(10)</a:t>
            </a:r>
          </a:p>
          <a:p>
            <a:pPr marL="0" marR="0" lvl="0" indent="0" algn="ctr" defTabSz="4572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Trebuchet MS"/>
                <a:ea typeface="+mn-ea"/>
                <a:cs typeface="+mn-cs"/>
              </a:rPr>
              <a:t>Output Prediction</a:t>
            </a:r>
          </a:p>
        </p:txBody>
      </p:sp>
      <p:sp>
        <p:nvSpPr>
          <p:cNvPr id="191" name="TextBox 190">
            <a:extLst>
              <a:ext uri="{FF2B5EF4-FFF2-40B4-BE49-F238E27FC236}">
                <a16:creationId xmlns:a16="http://schemas.microsoft.com/office/drawing/2014/main" id="{2D22830D-332D-45B5-A036-D8AA04F68AB7}"/>
              </a:ext>
            </a:extLst>
          </p:cNvPr>
          <p:cNvSpPr txBox="1"/>
          <p:nvPr/>
        </p:nvSpPr>
        <p:spPr>
          <a:xfrm>
            <a:off x="7782549" y="4477547"/>
            <a:ext cx="660758" cy="4801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marL="0" marR="0" lvl="0" indent="0" algn="ctr" defTabSz="4572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Trebuchet MS"/>
                <a:ea typeface="+mn-ea"/>
                <a:cs typeface="+mn-cs"/>
              </a:rPr>
              <a:t>(512)</a:t>
            </a:r>
          </a:p>
          <a:p>
            <a:pPr marL="0" marR="0" lvl="0" indent="0" algn="ctr" defTabSz="4572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Trebuchet MS"/>
                <a:ea typeface="+mn-ea"/>
                <a:cs typeface="+mn-cs"/>
              </a:rPr>
              <a:t>Dense</a:t>
            </a:r>
          </a:p>
        </p:txBody>
      </p:sp>
      <p:sp>
        <p:nvSpPr>
          <p:cNvPr id="192" name="TextBox 191">
            <a:extLst>
              <a:ext uri="{FF2B5EF4-FFF2-40B4-BE49-F238E27FC236}">
                <a16:creationId xmlns:a16="http://schemas.microsoft.com/office/drawing/2014/main" id="{07BC5419-F01E-4AF5-8CA5-A33478372150}"/>
              </a:ext>
            </a:extLst>
          </p:cNvPr>
          <p:cNvSpPr txBox="1"/>
          <p:nvPr/>
        </p:nvSpPr>
        <p:spPr>
          <a:xfrm>
            <a:off x="8496234" y="4484879"/>
            <a:ext cx="660758" cy="4801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marL="0" marR="0" lvl="0" indent="0" algn="ctr" defTabSz="4572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Trebuchet MS"/>
                <a:ea typeface="+mn-ea"/>
                <a:cs typeface="+mn-cs"/>
              </a:rPr>
              <a:t>(512)</a:t>
            </a:r>
          </a:p>
          <a:p>
            <a:pPr marL="0" marR="0" lvl="0" indent="0" algn="ctr" defTabSz="4572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Trebuchet MS"/>
                <a:ea typeface="+mn-ea"/>
                <a:cs typeface="+mn-cs"/>
              </a:rPr>
              <a:t>Dense</a:t>
            </a:r>
          </a:p>
        </p:txBody>
      </p:sp>
      <p:sp>
        <p:nvSpPr>
          <p:cNvPr id="193" name="Rectangle 192">
            <a:extLst>
              <a:ext uri="{FF2B5EF4-FFF2-40B4-BE49-F238E27FC236}">
                <a16:creationId xmlns:a16="http://schemas.microsoft.com/office/drawing/2014/main" id="{ABF06AD4-E56B-4A2C-8789-53B82EA1AFC9}"/>
              </a:ext>
            </a:extLst>
          </p:cNvPr>
          <p:cNvSpPr/>
          <p:nvPr/>
        </p:nvSpPr>
        <p:spPr>
          <a:xfrm>
            <a:off x="955305" y="2405526"/>
            <a:ext cx="406279" cy="291141"/>
          </a:xfrm>
          <a:prstGeom prst="rect">
            <a:avLst/>
          </a:prstGeom>
          <a:noFill/>
          <a:ln>
            <a:solidFill>
              <a:schemeClr val="accent3"/>
            </a:solidFill>
          </a:ln>
          <a:scene3d>
            <a:camera prst="isometricRight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rebuchet MS"/>
              <a:ea typeface="+mn-ea"/>
              <a:cs typeface="+mn-cs"/>
            </a:endParaRPr>
          </a:p>
        </p:txBody>
      </p:sp>
      <p:cxnSp>
        <p:nvCxnSpPr>
          <p:cNvPr id="194" name="Straight Connector 193">
            <a:extLst>
              <a:ext uri="{FF2B5EF4-FFF2-40B4-BE49-F238E27FC236}">
                <a16:creationId xmlns:a16="http://schemas.microsoft.com/office/drawing/2014/main" id="{9AFCF762-5BAA-4A44-8EE8-E5769A2F6D18}"/>
              </a:ext>
            </a:extLst>
          </p:cNvPr>
          <p:cNvCxnSpPr/>
          <p:nvPr/>
        </p:nvCxnSpPr>
        <p:spPr>
          <a:xfrm flipV="1">
            <a:off x="1158444" y="2195709"/>
            <a:ext cx="1624282" cy="345416"/>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pic>
        <p:nvPicPr>
          <p:cNvPr id="195" name="Picture 194">
            <a:extLst>
              <a:ext uri="{FF2B5EF4-FFF2-40B4-BE49-F238E27FC236}">
                <a16:creationId xmlns:a16="http://schemas.microsoft.com/office/drawing/2014/main" id="{7BC14E22-F16A-4008-8E98-B52AA7756F7C}"/>
              </a:ext>
            </a:extLst>
          </p:cNvPr>
          <p:cNvPicPr>
            <a:picLocks noChangeAspect="1"/>
          </p:cNvPicPr>
          <p:nvPr/>
        </p:nvPicPr>
        <p:blipFill rotWithShape="1">
          <a:blip r:embed="rId4"/>
          <a:srcRect l="48018" t="46330" r="44192" b="39913"/>
          <a:stretch/>
        </p:blipFill>
        <p:spPr>
          <a:xfrm>
            <a:off x="2317031" y="1759554"/>
            <a:ext cx="854829" cy="849160"/>
          </a:xfrm>
          <a:prstGeom prst="rect">
            <a:avLst/>
          </a:prstGeom>
          <a:scene3d>
            <a:camera prst="isometricRightUp"/>
            <a:lightRig rig="threePt" dir="t"/>
          </a:scene3d>
        </p:spPr>
      </p:pic>
      <p:cxnSp>
        <p:nvCxnSpPr>
          <p:cNvPr id="196" name="Straight Connector 195">
            <a:extLst>
              <a:ext uri="{FF2B5EF4-FFF2-40B4-BE49-F238E27FC236}">
                <a16:creationId xmlns:a16="http://schemas.microsoft.com/office/drawing/2014/main" id="{B081DB41-9103-4A35-BF64-944DB2ADC28F}"/>
              </a:ext>
            </a:extLst>
          </p:cNvPr>
          <p:cNvCxnSpPr>
            <a:cxnSpLocks/>
          </p:cNvCxnSpPr>
          <p:nvPr/>
        </p:nvCxnSpPr>
        <p:spPr>
          <a:xfrm>
            <a:off x="1168869" y="2544940"/>
            <a:ext cx="1592966" cy="67904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pic>
        <p:nvPicPr>
          <p:cNvPr id="197" name="Picture 196">
            <a:extLst>
              <a:ext uri="{FF2B5EF4-FFF2-40B4-BE49-F238E27FC236}">
                <a16:creationId xmlns:a16="http://schemas.microsoft.com/office/drawing/2014/main" id="{C558F13A-271A-473E-9C72-7945AC48BF02}"/>
              </a:ext>
            </a:extLst>
          </p:cNvPr>
          <p:cNvPicPr>
            <a:picLocks noChangeAspect="1"/>
          </p:cNvPicPr>
          <p:nvPr/>
        </p:nvPicPr>
        <p:blipFill rotWithShape="1">
          <a:blip r:embed="rId4"/>
          <a:srcRect l="33839" t="46366" r="58553" b="39877"/>
          <a:stretch/>
        </p:blipFill>
        <p:spPr>
          <a:xfrm>
            <a:off x="2365340" y="2741830"/>
            <a:ext cx="834773" cy="849160"/>
          </a:xfrm>
          <a:prstGeom prst="rect">
            <a:avLst/>
          </a:prstGeom>
          <a:scene3d>
            <a:camera prst="isometricRightUp"/>
            <a:lightRig rig="threePt" dir="t"/>
          </a:scene3d>
        </p:spPr>
      </p:pic>
      <p:cxnSp>
        <p:nvCxnSpPr>
          <p:cNvPr id="198" name="Straight Connector 197">
            <a:extLst>
              <a:ext uri="{FF2B5EF4-FFF2-40B4-BE49-F238E27FC236}">
                <a16:creationId xmlns:a16="http://schemas.microsoft.com/office/drawing/2014/main" id="{7012D6CC-F069-4097-A3B8-F35627C77320}"/>
              </a:ext>
            </a:extLst>
          </p:cNvPr>
          <p:cNvCxnSpPr>
            <a:cxnSpLocks/>
          </p:cNvCxnSpPr>
          <p:nvPr/>
        </p:nvCxnSpPr>
        <p:spPr>
          <a:xfrm>
            <a:off x="2761680" y="2185277"/>
            <a:ext cx="1118146" cy="414419"/>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pic>
        <p:nvPicPr>
          <p:cNvPr id="199" name="Picture 198">
            <a:extLst>
              <a:ext uri="{FF2B5EF4-FFF2-40B4-BE49-F238E27FC236}">
                <a16:creationId xmlns:a16="http://schemas.microsoft.com/office/drawing/2014/main" id="{05D61EF4-7DF4-4415-B391-813A8BE57934}"/>
              </a:ext>
            </a:extLst>
          </p:cNvPr>
          <p:cNvPicPr>
            <a:picLocks noChangeAspect="1"/>
          </p:cNvPicPr>
          <p:nvPr/>
        </p:nvPicPr>
        <p:blipFill rotWithShape="1">
          <a:blip r:embed="rId5"/>
          <a:srcRect l="34328" t="39232" r="58064" b="47010"/>
          <a:stretch/>
        </p:blipFill>
        <p:spPr>
          <a:xfrm>
            <a:off x="3046768" y="1802120"/>
            <a:ext cx="1359853" cy="1383290"/>
          </a:xfrm>
          <a:prstGeom prst="rect">
            <a:avLst/>
          </a:prstGeom>
          <a:scene3d>
            <a:camera prst="isometricRightUp"/>
            <a:lightRig rig="threePt" dir="t"/>
          </a:scene3d>
        </p:spPr>
      </p:pic>
      <p:sp>
        <p:nvSpPr>
          <p:cNvPr id="200" name="Rectangle 199">
            <a:extLst>
              <a:ext uri="{FF2B5EF4-FFF2-40B4-BE49-F238E27FC236}">
                <a16:creationId xmlns:a16="http://schemas.microsoft.com/office/drawing/2014/main" id="{BAC3FBB2-1654-47BB-BA6B-5C000B862C9B}"/>
              </a:ext>
            </a:extLst>
          </p:cNvPr>
          <p:cNvSpPr/>
          <p:nvPr/>
        </p:nvSpPr>
        <p:spPr>
          <a:xfrm>
            <a:off x="3283856" y="2161562"/>
            <a:ext cx="406279" cy="291141"/>
          </a:xfrm>
          <a:prstGeom prst="rect">
            <a:avLst/>
          </a:prstGeom>
          <a:noFill/>
          <a:ln>
            <a:solidFill>
              <a:schemeClr val="accent3"/>
            </a:solidFill>
          </a:ln>
          <a:scene3d>
            <a:camera prst="isometricRight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rebuchet MS"/>
              <a:ea typeface="+mn-ea"/>
              <a:cs typeface="+mn-cs"/>
            </a:endParaRPr>
          </a:p>
        </p:txBody>
      </p:sp>
      <p:cxnSp>
        <p:nvCxnSpPr>
          <p:cNvPr id="201" name="Straight Connector 200">
            <a:extLst>
              <a:ext uri="{FF2B5EF4-FFF2-40B4-BE49-F238E27FC236}">
                <a16:creationId xmlns:a16="http://schemas.microsoft.com/office/drawing/2014/main" id="{510D88C7-A17E-4090-A384-6CCEA56A7B2F}"/>
              </a:ext>
            </a:extLst>
          </p:cNvPr>
          <p:cNvCxnSpPr>
            <a:cxnSpLocks/>
          </p:cNvCxnSpPr>
          <p:nvPr/>
        </p:nvCxnSpPr>
        <p:spPr>
          <a:xfrm flipV="1">
            <a:off x="2790693" y="2957417"/>
            <a:ext cx="630266" cy="208747"/>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grpSp>
        <p:nvGrpSpPr>
          <p:cNvPr id="202" name="Group 201">
            <a:extLst>
              <a:ext uri="{FF2B5EF4-FFF2-40B4-BE49-F238E27FC236}">
                <a16:creationId xmlns:a16="http://schemas.microsoft.com/office/drawing/2014/main" id="{49129C47-A06E-4730-8C88-EBFC969995AA}"/>
              </a:ext>
            </a:extLst>
          </p:cNvPr>
          <p:cNvGrpSpPr/>
          <p:nvPr/>
        </p:nvGrpSpPr>
        <p:grpSpPr>
          <a:xfrm>
            <a:off x="3213348" y="2102991"/>
            <a:ext cx="1359853" cy="1379666"/>
            <a:chOff x="3213348" y="2102991"/>
            <a:chExt cx="1359853" cy="1379666"/>
          </a:xfrm>
        </p:grpSpPr>
        <p:pic>
          <p:nvPicPr>
            <p:cNvPr id="203" name="Picture 202">
              <a:extLst>
                <a:ext uri="{FF2B5EF4-FFF2-40B4-BE49-F238E27FC236}">
                  <a16:creationId xmlns:a16="http://schemas.microsoft.com/office/drawing/2014/main" id="{38613411-4EC3-4C25-9745-619DCEC5582D}"/>
                </a:ext>
              </a:extLst>
            </p:cNvPr>
            <p:cNvPicPr>
              <a:picLocks noChangeAspect="1"/>
            </p:cNvPicPr>
            <p:nvPr/>
          </p:nvPicPr>
          <p:blipFill rotWithShape="1">
            <a:blip r:embed="rId5"/>
            <a:srcRect l="48611" t="39389" r="43867" b="47044"/>
            <a:stretch/>
          </p:blipFill>
          <p:spPr>
            <a:xfrm>
              <a:off x="3213348" y="2102991"/>
              <a:ext cx="1359853" cy="1379666"/>
            </a:xfrm>
            <a:prstGeom prst="rect">
              <a:avLst/>
            </a:prstGeom>
            <a:scene3d>
              <a:camera prst="isometricRightUp"/>
              <a:lightRig rig="threePt" dir="t"/>
            </a:scene3d>
          </p:spPr>
        </p:pic>
        <p:sp>
          <p:nvSpPr>
            <p:cNvPr id="204" name="Rectangle 203">
              <a:extLst>
                <a:ext uri="{FF2B5EF4-FFF2-40B4-BE49-F238E27FC236}">
                  <a16:creationId xmlns:a16="http://schemas.microsoft.com/office/drawing/2014/main" id="{FBBF7660-93C6-4E66-85C7-256FE7B0764F}"/>
                </a:ext>
              </a:extLst>
            </p:cNvPr>
            <p:cNvSpPr/>
            <p:nvPr/>
          </p:nvSpPr>
          <p:spPr>
            <a:xfrm>
              <a:off x="3473547" y="2448480"/>
              <a:ext cx="406279" cy="291141"/>
            </a:xfrm>
            <a:prstGeom prst="rect">
              <a:avLst/>
            </a:prstGeom>
            <a:noFill/>
            <a:ln>
              <a:solidFill>
                <a:schemeClr val="accent3"/>
              </a:solidFill>
            </a:ln>
            <a:scene3d>
              <a:camera prst="isometricRight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rebuchet MS"/>
                <a:ea typeface="+mn-ea"/>
                <a:cs typeface="+mn-cs"/>
              </a:endParaRPr>
            </a:p>
          </p:txBody>
        </p:sp>
      </p:grpSp>
      <p:cxnSp>
        <p:nvCxnSpPr>
          <p:cNvPr id="205" name="Straight Connector 204">
            <a:extLst>
              <a:ext uri="{FF2B5EF4-FFF2-40B4-BE49-F238E27FC236}">
                <a16:creationId xmlns:a16="http://schemas.microsoft.com/office/drawing/2014/main" id="{FB2624CB-AE23-4C12-BEDB-759EE4EF89CE}"/>
              </a:ext>
            </a:extLst>
          </p:cNvPr>
          <p:cNvCxnSpPr>
            <a:cxnSpLocks/>
          </p:cNvCxnSpPr>
          <p:nvPr/>
        </p:nvCxnSpPr>
        <p:spPr>
          <a:xfrm flipV="1">
            <a:off x="3475551" y="1981220"/>
            <a:ext cx="1521361" cy="337124"/>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pic>
        <p:nvPicPr>
          <p:cNvPr id="206" name="Picture 205">
            <a:extLst>
              <a:ext uri="{FF2B5EF4-FFF2-40B4-BE49-F238E27FC236}">
                <a16:creationId xmlns:a16="http://schemas.microsoft.com/office/drawing/2014/main" id="{36A41AD5-DEF9-4F5A-A70C-A4CF6F1634CB}"/>
              </a:ext>
            </a:extLst>
          </p:cNvPr>
          <p:cNvPicPr>
            <a:picLocks noChangeAspect="1"/>
          </p:cNvPicPr>
          <p:nvPr/>
        </p:nvPicPr>
        <p:blipFill rotWithShape="1">
          <a:blip r:embed="rId6"/>
          <a:srcRect l="33839" t="48989" r="58501" b="37066"/>
          <a:stretch/>
        </p:blipFill>
        <p:spPr>
          <a:xfrm>
            <a:off x="4540757" y="1598277"/>
            <a:ext cx="840407" cy="860670"/>
          </a:xfrm>
          <a:prstGeom prst="rect">
            <a:avLst/>
          </a:prstGeom>
          <a:scene3d>
            <a:camera prst="isometricRightUp"/>
            <a:lightRig rig="threePt" dir="t"/>
          </a:scene3d>
        </p:spPr>
      </p:pic>
      <p:cxnSp>
        <p:nvCxnSpPr>
          <p:cNvPr id="207" name="Straight Connector 206">
            <a:extLst>
              <a:ext uri="{FF2B5EF4-FFF2-40B4-BE49-F238E27FC236}">
                <a16:creationId xmlns:a16="http://schemas.microsoft.com/office/drawing/2014/main" id="{C962A657-7E18-4A85-AE55-9FAB56C9458E}"/>
              </a:ext>
            </a:extLst>
          </p:cNvPr>
          <p:cNvCxnSpPr>
            <a:cxnSpLocks/>
          </p:cNvCxnSpPr>
          <p:nvPr/>
        </p:nvCxnSpPr>
        <p:spPr>
          <a:xfrm>
            <a:off x="3481451" y="2307132"/>
            <a:ext cx="1515461" cy="693267"/>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pic>
        <p:nvPicPr>
          <p:cNvPr id="208" name="Picture 207">
            <a:extLst>
              <a:ext uri="{FF2B5EF4-FFF2-40B4-BE49-F238E27FC236}">
                <a16:creationId xmlns:a16="http://schemas.microsoft.com/office/drawing/2014/main" id="{C18AD4F2-F8CB-435B-A631-5B8C19D7DCA0}"/>
              </a:ext>
            </a:extLst>
          </p:cNvPr>
          <p:cNvPicPr>
            <a:picLocks noChangeAspect="1"/>
          </p:cNvPicPr>
          <p:nvPr/>
        </p:nvPicPr>
        <p:blipFill rotWithShape="1">
          <a:blip r:embed="rId6"/>
          <a:srcRect l="48095" t="65776" r="44259" b="20771"/>
          <a:stretch/>
        </p:blipFill>
        <p:spPr>
          <a:xfrm>
            <a:off x="4520125" y="2673276"/>
            <a:ext cx="838907" cy="830314"/>
          </a:xfrm>
          <a:prstGeom prst="rect">
            <a:avLst/>
          </a:prstGeom>
          <a:ln w="3175">
            <a:solidFill>
              <a:srgbClr val="B3B3B3">
                <a:alpha val="56078"/>
              </a:srgbClr>
            </a:solidFill>
          </a:ln>
          <a:scene3d>
            <a:camera prst="isometricRightUp"/>
            <a:lightRig rig="threePt" dir="t"/>
          </a:scene3d>
        </p:spPr>
      </p:pic>
      <p:cxnSp>
        <p:nvCxnSpPr>
          <p:cNvPr id="209" name="Straight Connector 208">
            <a:extLst>
              <a:ext uri="{FF2B5EF4-FFF2-40B4-BE49-F238E27FC236}">
                <a16:creationId xmlns:a16="http://schemas.microsoft.com/office/drawing/2014/main" id="{6F1386B2-8C23-43CC-B15D-7E02652D2B97}"/>
              </a:ext>
            </a:extLst>
          </p:cNvPr>
          <p:cNvCxnSpPr>
            <a:cxnSpLocks/>
          </p:cNvCxnSpPr>
          <p:nvPr/>
        </p:nvCxnSpPr>
        <p:spPr>
          <a:xfrm>
            <a:off x="3690135" y="2600295"/>
            <a:ext cx="1307232" cy="575086"/>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pic>
        <p:nvPicPr>
          <p:cNvPr id="210" name="Picture 209">
            <a:extLst>
              <a:ext uri="{FF2B5EF4-FFF2-40B4-BE49-F238E27FC236}">
                <a16:creationId xmlns:a16="http://schemas.microsoft.com/office/drawing/2014/main" id="{938D22BA-9946-439E-A075-B3D04F9602A0}"/>
              </a:ext>
            </a:extLst>
          </p:cNvPr>
          <p:cNvPicPr>
            <a:picLocks noChangeAspect="1"/>
          </p:cNvPicPr>
          <p:nvPr/>
        </p:nvPicPr>
        <p:blipFill rotWithShape="1">
          <a:blip r:embed="rId6"/>
          <a:srcRect l="48103" t="65700" r="44252" b="20664"/>
          <a:stretch/>
        </p:blipFill>
        <p:spPr>
          <a:xfrm>
            <a:off x="4602059" y="2745336"/>
            <a:ext cx="838907" cy="841654"/>
          </a:xfrm>
          <a:prstGeom prst="rect">
            <a:avLst/>
          </a:prstGeom>
          <a:scene3d>
            <a:camera prst="isometricRightUp"/>
            <a:lightRig rig="threePt" dir="t"/>
          </a:scene3d>
        </p:spPr>
      </p:pic>
      <p:cxnSp>
        <p:nvCxnSpPr>
          <p:cNvPr id="211" name="Straight Connector 210">
            <a:extLst>
              <a:ext uri="{FF2B5EF4-FFF2-40B4-BE49-F238E27FC236}">
                <a16:creationId xmlns:a16="http://schemas.microsoft.com/office/drawing/2014/main" id="{55B4040F-F064-462F-8E4E-17D05E66A3FE}"/>
              </a:ext>
            </a:extLst>
          </p:cNvPr>
          <p:cNvCxnSpPr>
            <a:cxnSpLocks/>
          </p:cNvCxnSpPr>
          <p:nvPr/>
        </p:nvCxnSpPr>
        <p:spPr>
          <a:xfrm flipV="1">
            <a:off x="3676686" y="2116039"/>
            <a:ext cx="1387071" cy="484444"/>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pic>
        <p:nvPicPr>
          <p:cNvPr id="212" name="Picture 211">
            <a:extLst>
              <a:ext uri="{FF2B5EF4-FFF2-40B4-BE49-F238E27FC236}">
                <a16:creationId xmlns:a16="http://schemas.microsoft.com/office/drawing/2014/main" id="{B99ED0E3-0836-4ED3-BF3F-18B25EAC4731}"/>
              </a:ext>
            </a:extLst>
          </p:cNvPr>
          <p:cNvPicPr>
            <a:picLocks noChangeAspect="1"/>
          </p:cNvPicPr>
          <p:nvPr/>
        </p:nvPicPr>
        <p:blipFill rotWithShape="1">
          <a:blip r:embed="rId6"/>
          <a:srcRect l="48024" t="49170" r="44231" b="37094"/>
          <a:stretch/>
        </p:blipFill>
        <p:spPr>
          <a:xfrm>
            <a:off x="4627584" y="1686960"/>
            <a:ext cx="860278" cy="858158"/>
          </a:xfrm>
          <a:prstGeom prst="rect">
            <a:avLst/>
          </a:prstGeom>
          <a:scene3d>
            <a:camera prst="isometricRightUp"/>
            <a:lightRig rig="threePt" dir="t"/>
          </a:scene3d>
        </p:spPr>
      </p:pic>
      <p:cxnSp>
        <p:nvCxnSpPr>
          <p:cNvPr id="213" name="Straight Connector 212">
            <a:extLst>
              <a:ext uri="{FF2B5EF4-FFF2-40B4-BE49-F238E27FC236}">
                <a16:creationId xmlns:a16="http://schemas.microsoft.com/office/drawing/2014/main" id="{A19E478E-328B-40AC-A571-93120991F553}"/>
              </a:ext>
            </a:extLst>
          </p:cNvPr>
          <p:cNvCxnSpPr>
            <a:cxnSpLocks/>
          </p:cNvCxnSpPr>
          <p:nvPr/>
        </p:nvCxnSpPr>
        <p:spPr>
          <a:xfrm>
            <a:off x="5076035" y="2124250"/>
            <a:ext cx="1118146" cy="414419"/>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pic>
        <p:nvPicPr>
          <p:cNvPr id="214" name="Picture 213">
            <a:extLst>
              <a:ext uri="{FF2B5EF4-FFF2-40B4-BE49-F238E27FC236}">
                <a16:creationId xmlns:a16="http://schemas.microsoft.com/office/drawing/2014/main" id="{62EE58FB-3153-41A5-89AE-61EB17DACE0E}"/>
              </a:ext>
            </a:extLst>
          </p:cNvPr>
          <p:cNvPicPr>
            <a:picLocks noChangeAspect="1"/>
          </p:cNvPicPr>
          <p:nvPr/>
        </p:nvPicPr>
        <p:blipFill rotWithShape="1">
          <a:blip r:embed="rId5"/>
          <a:srcRect l="34394" t="55920" r="58015" b="30443"/>
          <a:stretch/>
        </p:blipFill>
        <p:spPr>
          <a:xfrm>
            <a:off x="5398847" y="1753841"/>
            <a:ext cx="1365407" cy="1379665"/>
          </a:xfrm>
          <a:prstGeom prst="rect">
            <a:avLst/>
          </a:prstGeom>
          <a:scene3d>
            <a:camera prst="isometricRightUp"/>
            <a:lightRig rig="threePt" dir="t"/>
          </a:scene3d>
        </p:spPr>
      </p:pic>
      <p:cxnSp>
        <p:nvCxnSpPr>
          <p:cNvPr id="215" name="Straight Connector 214">
            <a:extLst>
              <a:ext uri="{FF2B5EF4-FFF2-40B4-BE49-F238E27FC236}">
                <a16:creationId xmlns:a16="http://schemas.microsoft.com/office/drawing/2014/main" id="{65CB34D3-E15C-47D7-ADFD-6FADB5AD7D51}"/>
              </a:ext>
            </a:extLst>
          </p:cNvPr>
          <p:cNvCxnSpPr>
            <a:cxnSpLocks/>
          </p:cNvCxnSpPr>
          <p:nvPr/>
        </p:nvCxnSpPr>
        <p:spPr>
          <a:xfrm flipV="1">
            <a:off x="5038357" y="2939950"/>
            <a:ext cx="793147" cy="235432"/>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pic>
        <p:nvPicPr>
          <p:cNvPr id="216" name="Picture 215">
            <a:extLst>
              <a:ext uri="{FF2B5EF4-FFF2-40B4-BE49-F238E27FC236}">
                <a16:creationId xmlns:a16="http://schemas.microsoft.com/office/drawing/2014/main" id="{515196DE-F745-437D-8245-9A897413BBE4}"/>
              </a:ext>
            </a:extLst>
          </p:cNvPr>
          <p:cNvPicPr>
            <a:picLocks noChangeAspect="1"/>
          </p:cNvPicPr>
          <p:nvPr/>
        </p:nvPicPr>
        <p:blipFill rotWithShape="1">
          <a:blip r:embed="rId5"/>
          <a:srcRect l="48680" t="55835" r="43764" b="30529"/>
          <a:stretch/>
        </p:blipFill>
        <p:spPr>
          <a:xfrm>
            <a:off x="5554252" y="1991815"/>
            <a:ext cx="1342828" cy="1363370"/>
          </a:xfrm>
          <a:prstGeom prst="rect">
            <a:avLst/>
          </a:prstGeom>
          <a:scene3d>
            <a:camera prst="isometricRightUp"/>
            <a:lightRig rig="threePt" dir="t"/>
          </a:scene3d>
        </p:spPr>
      </p:pic>
      <p:cxnSp>
        <p:nvCxnSpPr>
          <p:cNvPr id="217" name="Straight Connector 216">
            <a:extLst>
              <a:ext uri="{FF2B5EF4-FFF2-40B4-BE49-F238E27FC236}">
                <a16:creationId xmlns:a16="http://schemas.microsoft.com/office/drawing/2014/main" id="{6AE06B56-FEFD-4365-AFC1-E13965CC5E9E}"/>
              </a:ext>
            </a:extLst>
          </p:cNvPr>
          <p:cNvCxnSpPr>
            <a:cxnSpLocks/>
          </p:cNvCxnSpPr>
          <p:nvPr/>
        </p:nvCxnSpPr>
        <p:spPr>
          <a:xfrm flipV="1">
            <a:off x="6575885" y="1575682"/>
            <a:ext cx="630784" cy="40278"/>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4D58DE37-9231-4675-88B1-0FC309FBB62D}"/>
              </a:ext>
            </a:extLst>
          </p:cNvPr>
          <p:cNvCxnSpPr/>
          <p:nvPr/>
        </p:nvCxnSpPr>
        <p:spPr>
          <a:xfrm>
            <a:off x="6964311" y="1230382"/>
            <a:ext cx="0" cy="3617455"/>
          </a:xfrm>
          <a:prstGeom prst="line">
            <a:avLst/>
          </a:prstGeom>
          <a:ln w="76200">
            <a:solidFill>
              <a:schemeClr val="bg1"/>
            </a:solidFill>
            <a:prstDash val="sysDash"/>
          </a:ln>
        </p:spPr>
        <p:style>
          <a:lnRef idx="1">
            <a:schemeClr val="accent1"/>
          </a:lnRef>
          <a:fillRef idx="0">
            <a:schemeClr val="accent1"/>
          </a:fillRef>
          <a:effectRef idx="0">
            <a:schemeClr val="accent1"/>
          </a:effectRef>
          <a:fontRef idx="minor">
            <a:schemeClr val="tx1"/>
          </a:fontRef>
        </p:style>
      </p:cxnSp>
      <p:sp>
        <p:nvSpPr>
          <p:cNvPr id="222" name="Rectangle 221">
            <a:extLst>
              <a:ext uri="{FF2B5EF4-FFF2-40B4-BE49-F238E27FC236}">
                <a16:creationId xmlns:a16="http://schemas.microsoft.com/office/drawing/2014/main" id="{B54E15A6-0A74-4121-996D-8BFAE7E645CC}"/>
              </a:ext>
            </a:extLst>
          </p:cNvPr>
          <p:cNvSpPr/>
          <p:nvPr/>
        </p:nvSpPr>
        <p:spPr>
          <a:xfrm>
            <a:off x="7029265" y="1207189"/>
            <a:ext cx="2979439" cy="4706593"/>
          </a:xfrm>
          <a:prstGeom prst="rect">
            <a:avLst/>
          </a:prstGeom>
          <a:solidFill>
            <a:schemeClr val="tx1">
              <a:alpha val="82000"/>
            </a:schemeClr>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1" name="Graphic 220" descr="Scissors">
            <a:extLst>
              <a:ext uri="{FF2B5EF4-FFF2-40B4-BE49-F238E27FC236}">
                <a16:creationId xmlns:a16="http://schemas.microsoft.com/office/drawing/2014/main" id="{E88E4A27-6B34-42AB-84B1-8DC5ECA48D8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flipV="1">
            <a:off x="6942207" y="3681535"/>
            <a:ext cx="1531715" cy="1531715"/>
          </a:xfrm>
          <a:prstGeom prst="rect">
            <a:avLst/>
          </a:prstGeom>
        </p:spPr>
      </p:pic>
    </p:spTree>
    <p:extLst>
      <p:ext uri="{BB962C8B-B14F-4D97-AF65-F5344CB8AC3E}">
        <p14:creationId xmlns:p14="http://schemas.microsoft.com/office/powerpoint/2010/main" val="15033506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p:txBody>
          <a:bodyPr wrap="square" anchor="b">
            <a:normAutofit/>
          </a:bodyPr>
          <a:lstStyle/>
          <a:p>
            <a:r>
              <a:rPr lang="en-US"/>
              <a:t>Transfer Learning</a:t>
            </a:r>
          </a:p>
        </p:txBody>
      </p:sp>
      <p:grpSp>
        <p:nvGrpSpPr>
          <p:cNvPr id="218" name="Group 217">
            <a:extLst>
              <a:ext uri="{FF2B5EF4-FFF2-40B4-BE49-F238E27FC236}">
                <a16:creationId xmlns:a16="http://schemas.microsoft.com/office/drawing/2014/main" id="{BC7D2667-526E-4F42-A6B3-3131A1104EB6}"/>
              </a:ext>
            </a:extLst>
          </p:cNvPr>
          <p:cNvGrpSpPr/>
          <p:nvPr/>
        </p:nvGrpSpPr>
        <p:grpSpPr>
          <a:xfrm>
            <a:off x="867266" y="1252158"/>
            <a:ext cx="9238268" cy="3112374"/>
            <a:chOff x="1055802" y="1593130"/>
            <a:chExt cx="9238268" cy="3761295"/>
          </a:xfrm>
        </p:grpSpPr>
        <p:sp>
          <p:nvSpPr>
            <p:cNvPr id="220" name="Rectangle 219">
              <a:extLst>
                <a:ext uri="{FF2B5EF4-FFF2-40B4-BE49-F238E27FC236}">
                  <a16:creationId xmlns:a16="http://schemas.microsoft.com/office/drawing/2014/main" id="{6A4A3282-68F0-4A75-A1F3-9D2F084119CB}"/>
                </a:ext>
              </a:extLst>
            </p:cNvPr>
            <p:cNvSpPr/>
            <p:nvPr/>
          </p:nvSpPr>
          <p:spPr>
            <a:xfrm>
              <a:off x="1055802" y="1593130"/>
              <a:ext cx="9238268" cy="3761295"/>
            </a:xfrm>
            <a:prstGeom prst="rect">
              <a:avLst/>
            </a:prstGeom>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23" name="Rectangle 222">
              <a:extLst>
                <a:ext uri="{FF2B5EF4-FFF2-40B4-BE49-F238E27FC236}">
                  <a16:creationId xmlns:a16="http://schemas.microsoft.com/office/drawing/2014/main" id="{1E7EBB83-4369-4102-AE92-6866E949B133}"/>
                </a:ext>
              </a:extLst>
            </p:cNvPr>
            <p:cNvSpPr/>
            <p:nvPr/>
          </p:nvSpPr>
          <p:spPr>
            <a:xfrm rot="16200000">
              <a:off x="1207670" y="3145086"/>
              <a:ext cx="2528873" cy="590931"/>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Convolution</a:t>
              </a:r>
            </a:p>
          </p:txBody>
        </p:sp>
        <p:sp>
          <p:nvSpPr>
            <p:cNvPr id="224" name="Rectangle 223">
              <a:extLst>
                <a:ext uri="{FF2B5EF4-FFF2-40B4-BE49-F238E27FC236}">
                  <a16:creationId xmlns:a16="http://schemas.microsoft.com/office/drawing/2014/main" id="{54E4CFD1-5E5E-4225-BF7B-CC8AF3030344}"/>
                </a:ext>
              </a:extLst>
            </p:cNvPr>
            <p:cNvSpPr/>
            <p:nvPr/>
          </p:nvSpPr>
          <p:spPr>
            <a:xfrm rot="16200000">
              <a:off x="683448" y="3145086"/>
              <a:ext cx="1989647" cy="59093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Input</a:t>
              </a:r>
            </a:p>
          </p:txBody>
        </p:sp>
        <p:sp>
          <p:nvSpPr>
            <p:cNvPr id="225" name="Rectangle 224">
              <a:extLst>
                <a:ext uri="{FF2B5EF4-FFF2-40B4-BE49-F238E27FC236}">
                  <a16:creationId xmlns:a16="http://schemas.microsoft.com/office/drawing/2014/main" id="{3B54E3CE-61C8-4ADC-9F09-E6120961060F}"/>
                </a:ext>
              </a:extLst>
            </p:cNvPr>
            <p:cNvSpPr/>
            <p:nvPr/>
          </p:nvSpPr>
          <p:spPr>
            <a:xfrm rot="16200000">
              <a:off x="2795341" y="3145086"/>
              <a:ext cx="2528871" cy="590931"/>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Convolution</a:t>
              </a:r>
            </a:p>
          </p:txBody>
        </p:sp>
        <p:sp>
          <p:nvSpPr>
            <p:cNvPr id="226" name="Rectangle 225">
              <a:extLst>
                <a:ext uri="{FF2B5EF4-FFF2-40B4-BE49-F238E27FC236}">
                  <a16:creationId xmlns:a16="http://schemas.microsoft.com/office/drawing/2014/main" id="{4EF7F784-0EC3-4442-96A7-2A37AF66205F}"/>
                </a:ext>
              </a:extLst>
            </p:cNvPr>
            <p:cNvSpPr/>
            <p:nvPr/>
          </p:nvSpPr>
          <p:spPr>
            <a:xfrm rot="16200000">
              <a:off x="5176846" y="3145086"/>
              <a:ext cx="2528871" cy="590931"/>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Convolution</a:t>
              </a:r>
            </a:p>
          </p:txBody>
        </p:sp>
        <p:sp>
          <p:nvSpPr>
            <p:cNvPr id="227" name="Rectangle 226">
              <a:extLst>
                <a:ext uri="{FF2B5EF4-FFF2-40B4-BE49-F238E27FC236}">
                  <a16:creationId xmlns:a16="http://schemas.microsoft.com/office/drawing/2014/main" id="{14321B8C-6355-4C4F-BC3B-135F656F9CFB}"/>
                </a:ext>
              </a:extLst>
            </p:cNvPr>
            <p:cNvSpPr/>
            <p:nvPr/>
          </p:nvSpPr>
          <p:spPr>
            <a:xfrm rot="16200000">
              <a:off x="7120122" y="3145086"/>
              <a:ext cx="1817660" cy="590931"/>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Dense</a:t>
              </a:r>
            </a:p>
          </p:txBody>
        </p:sp>
        <p:sp>
          <p:nvSpPr>
            <p:cNvPr id="228" name="Rectangle 227">
              <a:extLst>
                <a:ext uri="{FF2B5EF4-FFF2-40B4-BE49-F238E27FC236}">
                  <a16:creationId xmlns:a16="http://schemas.microsoft.com/office/drawing/2014/main" id="{8BD1E75E-B4BA-409F-AC1B-26D324EADA73}"/>
                </a:ext>
              </a:extLst>
            </p:cNvPr>
            <p:cNvSpPr/>
            <p:nvPr/>
          </p:nvSpPr>
          <p:spPr>
            <a:xfrm rot="16200000">
              <a:off x="8831501" y="3145086"/>
              <a:ext cx="1570240" cy="590931"/>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Output</a:t>
              </a:r>
            </a:p>
          </p:txBody>
        </p:sp>
        <p:sp>
          <p:nvSpPr>
            <p:cNvPr id="229" name="Rectangle 228">
              <a:extLst>
                <a:ext uri="{FF2B5EF4-FFF2-40B4-BE49-F238E27FC236}">
                  <a16:creationId xmlns:a16="http://schemas.microsoft.com/office/drawing/2014/main" id="{5EC879A9-32A5-484F-A8B9-6CCD3C0002B6}"/>
                </a:ext>
              </a:extLst>
            </p:cNvPr>
            <p:cNvSpPr/>
            <p:nvPr/>
          </p:nvSpPr>
          <p:spPr>
            <a:xfrm rot="16200000">
              <a:off x="8163385" y="3145086"/>
              <a:ext cx="1318804" cy="590931"/>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Dense</a:t>
              </a:r>
            </a:p>
          </p:txBody>
        </p:sp>
        <p:sp>
          <p:nvSpPr>
            <p:cNvPr id="230" name="Rectangle 229">
              <a:extLst>
                <a:ext uri="{FF2B5EF4-FFF2-40B4-BE49-F238E27FC236}">
                  <a16:creationId xmlns:a16="http://schemas.microsoft.com/office/drawing/2014/main" id="{6D91434A-3BC0-4265-A128-7E3D46449714}"/>
                </a:ext>
              </a:extLst>
            </p:cNvPr>
            <p:cNvSpPr/>
            <p:nvPr/>
          </p:nvSpPr>
          <p:spPr>
            <a:xfrm rot="16200000">
              <a:off x="2001506" y="3145086"/>
              <a:ext cx="2528871" cy="590931"/>
            </a:xfrm>
            <a:prstGeom prst="rect">
              <a:avLst/>
            </a:prstGeom>
            <a:solidFill>
              <a:srgbClr val="D059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Max Pooling</a:t>
              </a:r>
            </a:p>
          </p:txBody>
        </p:sp>
        <p:sp>
          <p:nvSpPr>
            <p:cNvPr id="231" name="Rectangle 230">
              <a:extLst>
                <a:ext uri="{FF2B5EF4-FFF2-40B4-BE49-F238E27FC236}">
                  <a16:creationId xmlns:a16="http://schemas.microsoft.com/office/drawing/2014/main" id="{85BA4F86-6521-4339-BA95-D98BB3324033}"/>
                </a:ext>
              </a:extLst>
            </p:cNvPr>
            <p:cNvSpPr/>
            <p:nvPr/>
          </p:nvSpPr>
          <p:spPr>
            <a:xfrm rot="16200000">
              <a:off x="3589176" y="3145086"/>
              <a:ext cx="2528871" cy="590931"/>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Dropout</a:t>
              </a:r>
            </a:p>
          </p:txBody>
        </p:sp>
        <p:sp>
          <p:nvSpPr>
            <p:cNvPr id="232" name="Rectangle 231">
              <a:extLst>
                <a:ext uri="{FF2B5EF4-FFF2-40B4-BE49-F238E27FC236}">
                  <a16:creationId xmlns:a16="http://schemas.microsoft.com/office/drawing/2014/main" id="{A8F8FA3E-2146-4154-B6BE-DDA9A9D646D2}"/>
                </a:ext>
              </a:extLst>
            </p:cNvPr>
            <p:cNvSpPr/>
            <p:nvPr/>
          </p:nvSpPr>
          <p:spPr>
            <a:xfrm rot="16200000">
              <a:off x="4383011" y="3145086"/>
              <a:ext cx="2528871" cy="590931"/>
            </a:xfrm>
            <a:prstGeom prst="rect">
              <a:avLst/>
            </a:prstGeom>
            <a:solidFill>
              <a:srgbClr val="D059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Max Pooling</a:t>
              </a:r>
            </a:p>
          </p:txBody>
        </p:sp>
        <p:sp>
          <p:nvSpPr>
            <p:cNvPr id="233" name="Rectangle 232">
              <a:extLst>
                <a:ext uri="{FF2B5EF4-FFF2-40B4-BE49-F238E27FC236}">
                  <a16:creationId xmlns:a16="http://schemas.microsoft.com/office/drawing/2014/main" id="{998553ED-AAB9-4129-9E4B-0499EB064921}"/>
                </a:ext>
              </a:extLst>
            </p:cNvPr>
            <p:cNvSpPr/>
            <p:nvPr/>
          </p:nvSpPr>
          <p:spPr>
            <a:xfrm rot="16200000">
              <a:off x="5970681" y="3145086"/>
              <a:ext cx="2528871" cy="590931"/>
            </a:xfrm>
            <a:prstGeom prst="rect">
              <a:avLst/>
            </a:prstGeom>
            <a:solidFill>
              <a:srgbClr val="D059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Max Pooling</a:t>
              </a:r>
            </a:p>
          </p:txBody>
        </p:sp>
        <p:cxnSp>
          <p:nvCxnSpPr>
            <p:cNvPr id="234" name="Straight Arrow Connector 233">
              <a:extLst>
                <a:ext uri="{FF2B5EF4-FFF2-40B4-BE49-F238E27FC236}">
                  <a16:creationId xmlns:a16="http://schemas.microsoft.com/office/drawing/2014/main" id="{D121865D-A808-4A3F-9866-78593476F35E}"/>
                </a:ext>
              </a:extLst>
            </p:cNvPr>
            <p:cNvCxnSpPr>
              <a:cxnSpLocks/>
            </p:cNvCxnSpPr>
            <p:nvPr/>
          </p:nvCxnSpPr>
          <p:spPr>
            <a:xfrm>
              <a:off x="1973737" y="3388134"/>
              <a:ext cx="202904" cy="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35" name="Straight Arrow Connector 234">
              <a:extLst>
                <a:ext uri="{FF2B5EF4-FFF2-40B4-BE49-F238E27FC236}">
                  <a16:creationId xmlns:a16="http://schemas.microsoft.com/office/drawing/2014/main" id="{775A9AB5-D37E-4E71-A9EF-FDBAAAFB55F2}"/>
                </a:ext>
              </a:extLst>
            </p:cNvPr>
            <p:cNvCxnSpPr>
              <a:cxnSpLocks/>
              <a:stCxn id="223" idx="2"/>
              <a:endCxn id="230" idx="0"/>
            </p:cNvCxnSpPr>
            <p:nvPr/>
          </p:nvCxnSpPr>
          <p:spPr>
            <a:xfrm>
              <a:off x="2767572" y="3440551"/>
              <a:ext cx="202904" cy="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36" name="Straight Arrow Connector 235">
              <a:extLst>
                <a:ext uri="{FF2B5EF4-FFF2-40B4-BE49-F238E27FC236}">
                  <a16:creationId xmlns:a16="http://schemas.microsoft.com/office/drawing/2014/main" id="{AF09F7C5-8FD5-4349-A781-0B36531E8B63}"/>
                </a:ext>
              </a:extLst>
            </p:cNvPr>
            <p:cNvCxnSpPr>
              <a:cxnSpLocks/>
              <a:stCxn id="230" idx="2"/>
              <a:endCxn id="225" idx="0"/>
            </p:cNvCxnSpPr>
            <p:nvPr/>
          </p:nvCxnSpPr>
          <p:spPr>
            <a:xfrm>
              <a:off x="3561407" y="3440551"/>
              <a:ext cx="202904" cy="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37" name="Straight Arrow Connector 236">
              <a:extLst>
                <a:ext uri="{FF2B5EF4-FFF2-40B4-BE49-F238E27FC236}">
                  <a16:creationId xmlns:a16="http://schemas.microsoft.com/office/drawing/2014/main" id="{77338F81-AD75-4A6B-B8E2-E138B4508FAB}"/>
                </a:ext>
              </a:extLst>
            </p:cNvPr>
            <p:cNvCxnSpPr>
              <a:cxnSpLocks/>
              <a:stCxn id="225" idx="2"/>
              <a:endCxn id="231" idx="0"/>
            </p:cNvCxnSpPr>
            <p:nvPr/>
          </p:nvCxnSpPr>
          <p:spPr>
            <a:xfrm>
              <a:off x="4355242" y="3440551"/>
              <a:ext cx="202904" cy="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38" name="Straight Arrow Connector 237">
              <a:extLst>
                <a:ext uri="{FF2B5EF4-FFF2-40B4-BE49-F238E27FC236}">
                  <a16:creationId xmlns:a16="http://schemas.microsoft.com/office/drawing/2014/main" id="{D047A2E5-8E2D-4C55-A480-0516766A50EC}"/>
                </a:ext>
              </a:extLst>
            </p:cNvPr>
            <p:cNvCxnSpPr>
              <a:cxnSpLocks/>
              <a:stCxn id="231" idx="2"/>
              <a:endCxn id="232" idx="0"/>
            </p:cNvCxnSpPr>
            <p:nvPr/>
          </p:nvCxnSpPr>
          <p:spPr>
            <a:xfrm>
              <a:off x="5149077" y="3440551"/>
              <a:ext cx="202904" cy="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39" name="Straight Arrow Connector 238">
              <a:extLst>
                <a:ext uri="{FF2B5EF4-FFF2-40B4-BE49-F238E27FC236}">
                  <a16:creationId xmlns:a16="http://schemas.microsoft.com/office/drawing/2014/main" id="{623CD9D8-F625-4E7D-AD8D-E50915652E7F}"/>
                </a:ext>
              </a:extLst>
            </p:cNvPr>
            <p:cNvCxnSpPr>
              <a:cxnSpLocks/>
              <a:stCxn id="232" idx="2"/>
              <a:endCxn id="226" idx="0"/>
            </p:cNvCxnSpPr>
            <p:nvPr/>
          </p:nvCxnSpPr>
          <p:spPr>
            <a:xfrm>
              <a:off x="5942912" y="3440551"/>
              <a:ext cx="202904" cy="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40" name="Straight Arrow Connector 239">
              <a:extLst>
                <a:ext uri="{FF2B5EF4-FFF2-40B4-BE49-F238E27FC236}">
                  <a16:creationId xmlns:a16="http://schemas.microsoft.com/office/drawing/2014/main" id="{6DE184FC-8957-40E4-BC2A-056EF9110801}"/>
                </a:ext>
              </a:extLst>
            </p:cNvPr>
            <p:cNvCxnSpPr>
              <a:cxnSpLocks/>
              <a:stCxn id="226" idx="2"/>
              <a:endCxn id="233" idx="0"/>
            </p:cNvCxnSpPr>
            <p:nvPr/>
          </p:nvCxnSpPr>
          <p:spPr>
            <a:xfrm>
              <a:off x="6736747" y="3440551"/>
              <a:ext cx="202904" cy="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41" name="Straight Arrow Connector 240">
              <a:extLst>
                <a:ext uri="{FF2B5EF4-FFF2-40B4-BE49-F238E27FC236}">
                  <a16:creationId xmlns:a16="http://schemas.microsoft.com/office/drawing/2014/main" id="{26D39E98-39B9-47BC-B47F-548BE6FE0D97}"/>
                </a:ext>
              </a:extLst>
            </p:cNvPr>
            <p:cNvCxnSpPr>
              <a:cxnSpLocks/>
              <a:stCxn id="233" idx="2"/>
              <a:endCxn id="227" idx="0"/>
            </p:cNvCxnSpPr>
            <p:nvPr/>
          </p:nvCxnSpPr>
          <p:spPr>
            <a:xfrm>
              <a:off x="7530582" y="3440551"/>
              <a:ext cx="202905" cy="1"/>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42" name="Straight Arrow Connector 241">
              <a:extLst>
                <a:ext uri="{FF2B5EF4-FFF2-40B4-BE49-F238E27FC236}">
                  <a16:creationId xmlns:a16="http://schemas.microsoft.com/office/drawing/2014/main" id="{F8CBABB4-3C5F-4E8B-AFEA-C18F10C11695}"/>
                </a:ext>
              </a:extLst>
            </p:cNvPr>
            <p:cNvCxnSpPr>
              <a:cxnSpLocks/>
              <a:stCxn id="227" idx="2"/>
              <a:endCxn id="229" idx="0"/>
            </p:cNvCxnSpPr>
            <p:nvPr/>
          </p:nvCxnSpPr>
          <p:spPr>
            <a:xfrm>
              <a:off x="8324418" y="3440552"/>
              <a:ext cx="202904" cy="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43" name="Straight Arrow Connector 242">
              <a:extLst>
                <a:ext uri="{FF2B5EF4-FFF2-40B4-BE49-F238E27FC236}">
                  <a16:creationId xmlns:a16="http://schemas.microsoft.com/office/drawing/2014/main" id="{6E57B4C8-1757-4750-9553-5FB7A6288157}"/>
                </a:ext>
              </a:extLst>
            </p:cNvPr>
            <p:cNvCxnSpPr>
              <a:cxnSpLocks/>
              <a:stCxn id="229" idx="2"/>
              <a:endCxn id="228" idx="0"/>
            </p:cNvCxnSpPr>
            <p:nvPr/>
          </p:nvCxnSpPr>
          <p:spPr>
            <a:xfrm>
              <a:off x="9118253" y="3440552"/>
              <a:ext cx="202903" cy="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grpSp>
      <p:sp>
        <p:nvSpPr>
          <p:cNvPr id="4" name="Arrow: Left-Right 3">
            <a:extLst>
              <a:ext uri="{FF2B5EF4-FFF2-40B4-BE49-F238E27FC236}">
                <a16:creationId xmlns:a16="http://schemas.microsoft.com/office/drawing/2014/main" id="{792A9471-696F-4C22-A014-EC566A916AD2}"/>
              </a:ext>
            </a:extLst>
          </p:cNvPr>
          <p:cNvSpPr/>
          <p:nvPr/>
        </p:nvSpPr>
        <p:spPr>
          <a:xfrm>
            <a:off x="1988104" y="3946959"/>
            <a:ext cx="6941612" cy="973083"/>
          </a:xfrm>
          <a:prstGeom prst="leftRightArrow">
            <a:avLst/>
          </a:prstGeom>
          <a:solidFill>
            <a:schemeClr val="tx2"/>
          </a:solidFill>
          <a:ln w="19050">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63BF3C5D-03D1-4282-826B-26169FE009F7}"/>
              </a:ext>
            </a:extLst>
          </p:cNvPr>
          <p:cNvSpPr/>
          <p:nvPr/>
        </p:nvSpPr>
        <p:spPr>
          <a:xfrm>
            <a:off x="674099" y="4885390"/>
            <a:ext cx="1507173" cy="585337"/>
          </a:xfrm>
          <a:prstGeom prst="roundRect">
            <a:avLst/>
          </a:prstGeom>
          <a:solidFill>
            <a:schemeClr val="tx1"/>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solidFill>
                  <a:sysClr val="windowText" lastClr="000000"/>
                </a:solidFill>
              </a:rPr>
              <a:t>More Generalized</a:t>
            </a:r>
          </a:p>
        </p:txBody>
      </p:sp>
      <p:sp>
        <p:nvSpPr>
          <p:cNvPr id="6" name="Rectangle: Rounded Corners 5">
            <a:extLst>
              <a:ext uri="{FF2B5EF4-FFF2-40B4-BE49-F238E27FC236}">
                <a16:creationId xmlns:a16="http://schemas.microsoft.com/office/drawing/2014/main" id="{D11F90C8-C8A6-4D6E-B8AD-AA949EBF174A}"/>
              </a:ext>
            </a:extLst>
          </p:cNvPr>
          <p:cNvSpPr/>
          <p:nvPr/>
        </p:nvSpPr>
        <p:spPr>
          <a:xfrm>
            <a:off x="8752785" y="4762250"/>
            <a:ext cx="1507173" cy="585337"/>
          </a:xfrm>
          <a:prstGeom prst="roundRect">
            <a:avLst/>
          </a:prstGeom>
          <a:solidFill>
            <a:schemeClr val="tx1"/>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solidFill>
                  <a:sysClr val="windowText" lastClr="000000"/>
                </a:solidFill>
              </a:rPr>
              <a:t>More Specialized</a:t>
            </a:r>
          </a:p>
        </p:txBody>
      </p:sp>
    </p:spTree>
    <p:extLst>
      <p:ext uri="{BB962C8B-B14F-4D97-AF65-F5344CB8AC3E}">
        <p14:creationId xmlns:p14="http://schemas.microsoft.com/office/powerpoint/2010/main" val="321732318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p:txBody>
          <a:bodyPr wrap="square" anchor="b">
            <a:normAutofit/>
          </a:bodyPr>
          <a:lstStyle/>
          <a:p>
            <a:r>
              <a:rPr lang="en-US"/>
              <a:t>Transfer Learning</a:t>
            </a:r>
          </a:p>
        </p:txBody>
      </p:sp>
      <p:sp>
        <p:nvSpPr>
          <p:cNvPr id="4" name="Text Placeholder 3">
            <a:extLst>
              <a:ext uri="{FF2B5EF4-FFF2-40B4-BE49-F238E27FC236}">
                <a16:creationId xmlns:a16="http://schemas.microsoft.com/office/drawing/2014/main" id="{BC3E2FB5-8D51-E146-842B-7E7CC771C40D}"/>
              </a:ext>
            </a:extLst>
          </p:cNvPr>
          <p:cNvSpPr>
            <a:spLocks noGrp="1"/>
          </p:cNvSpPr>
          <p:nvPr>
            <p:ph type="body" sz="quarter" idx="10"/>
          </p:nvPr>
        </p:nvSpPr>
        <p:spPr/>
        <p:txBody>
          <a:bodyPr wrap="square" anchor="t">
            <a:normAutofit/>
          </a:bodyPr>
          <a:lstStyle/>
          <a:p>
            <a:r>
              <a:rPr lang="en-US"/>
              <a:t>Freezing the Model?</a:t>
            </a:r>
          </a:p>
        </p:txBody>
      </p:sp>
      <p:pic>
        <p:nvPicPr>
          <p:cNvPr id="6" name="Picture 5" descr="Close-up of a real snowflake">
            <a:extLst>
              <a:ext uri="{FF2B5EF4-FFF2-40B4-BE49-F238E27FC236}">
                <a16:creationId xmlns:a16="http://schemas.microsoft.com/office/drawing/2014/main" id="{5BB24A72-6C13-417F-BC27-84F9FCC6BCAC}"/>
              </a:ext>
            </a:extLst>
          </p:cNvPr>
          <p:cNvPicPr>
            <a:picLocks noChangeAspect="1"/>
          </p:cNvPicPr>
          <p:nvPr/>
        </p:nvPicPr>
        <p:blipFill rotWithShape="1">
          <a:blip r:embed="rId3"/>
          <a:srcRect l="1" t="21208" b="22791"/>
          <a:stretch/>
        </p:blipFill>
        <p:spPr>
          <a:xfrm>
            <a:off x="525780" y="1708796"/>
            <a:ext cx="9948672" cy="3718925"/>
          </a:xfrm>
          <a:prstGeom prst="rect">
            <a:avLst/>
          </a:prstGeom>
          <a:noFill/>
        </p:spPr>
      </p:pic>
    </p:spTree>
    <p:extLst>
      <p:ext uri="{BB962C8B-B14F-4D97-AF65-F5344CB8AC3E}">
        <p14:creationId xmlns:p14="http://schemas.microsoft.com/office/powerpoint/2010/main" val="18710099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p:txBody>
          <a:bodyPr wrap="square" anchor="b">
            <a:normAutofit/>
          </a:bodyPr>
          <a:lstStyle/>
          <a:p>
            <a:r>
              <a:rPr lang="en-US"/>
              <a:t>Transfer Learning</a:t>
            </a:r>
          </a:p>
        </p:txBody>
      </p:sp>
      <p:pic>
        <p:nvPicPr>
          <p:cNvPr id="15" name="Picture 14">
            <a:extLst>
              <a:ext uri="{FF2B5EF4-FFF2-40B4-BE49-F238E27FC236}">
                <a16:creationId xmlns:a16="http://schemas.microsoft.com/office/drawing/2014/main" id="{05A9C8A8-6280-4DF9-8DEA-5449A597C8DD}"/>
              </a:ext>
            </a:extLst>
          </p:cNvPr>
          <p:cNvPicPr>
            <a:picLocks noChangeAspect="1"/>
          </p:cNvPicPr>
          <p:nvPr/>
        </p:nvPicPr>
        <p:blipFill rotWithShape="1">
          <a:blip r:embed="rId3"/>
          <a:srcRect l="32576" t="31145" r="49999" b="27273"/>
          <a:stretch/>
        </p:blipFill>
        <p:spPr>
          <a:xfrm>
            <a:off x="706582" y="2021031"/>
            <a:ext cx="2512684" cy="3373005"/>
          </a:xfrm>
          <a:prstGeom prst="rect">
            <a:avLst/>
          </a:prstGeom>
        </p:spPr>
      </p:pic>
      <p:pic>
        <p:nvPicPr>
          <p:cNvPr id="17" name="Picture 16">
            <a:extLst>
              <a:ext uri="{FF2B5EF4-FFF2-40B4-BE49-F238E27FC236}">
                <a16:creationId xmlns:a16="http://schemas.microsoft.com/office/drawing/2014/main" id="{0B3CA71E-0A64-47C4-8461-9BCCA90BAB0E}"/>
              </a:ext>
            </a:extLst>
          </p:cNvPr>
          <p:cNvPicPr>
            <a:picLocks noChangeAspect="1"/>
          </p:cNvPicPr>
          <p:nvPr/>
        </p:nvPicPr>
        <p:blipFill rotWithShape="1">
          <a:blip r:embed="rId4"/>
          <a:srcRect l="32661" t="29630" r="50474" b="28788"/>
          <a:stretch/>
        </p:blipFill>
        <p:spPr>
          <a:xfrm>
            <a:off x="4203146" y="2021031"/>
            <a:ext cx="2432162" cy="3373004"/>
          </a:xfrm>
          <a:prstGeom prst="rect">
            <a:avLst/>
          </a:prstGeom>
        </p:spPr>
      </p:pic>
      <p:pic>
        <p:nvPicPr>
          <p:cNvPr id="19" name="Picture 18">
            <a:extLst>
              <a:ext uri="{FF2B5EF4-FFF2-40B4-BE49-F238E27FC236}">
                <a16:creationId xmlns:a16="http://schemas.microsoft.com/office/drawing/2014/main" id="{445BBEAB-30F5-48E6-A8F0-280A1BB830BB}"/>
              </a:ext>
            </a:extLst>
          </p:cNvPr>
          <p:cNvPicPr>
            <a:picLocks noChangeAspect="1"/>
          </p:cNvPicPr>
          <p:nvPr/>
        </p:nvPicPr>
        <p:blipFill rotWithShape="1">
          <a:blip r:embed="rId5"/>
          <a:srcRect l="32387" t="30640" r="50000" b="27778"/>
          <a:stretch/>
        </p:blipFill>
        <p:spPr>
          <a:xfrm>
            <a:off x="7619188" y="2021031"/>
            <a:ext cx="2539996" cy="3373006"/>
          </a:xfrm>
          <a:prstGeom prst="rect">
            <a:avLst/>
          </a:prstGeom>
        </p:spPr>
      </p:pic>
    </p:spTree>
    <p:extLst>
      <p:ext uri="{BB962C8B-B14F-4D97-AF65-F5344CB8AC3E}">
        <p14:creationId xmlns:p14="http://schemas.microsoft.com/office/powerpoint/2010/main" val="125329447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974336" y="4224528"/>
            <a:ext cx="5376672" cy="1373939"/>
          </a:xfrm>
        </p:spPr>
        <p:txBody>
          <a:bodyPr wrap="square" anchor="b">
            <a:normAutofit/>
          </a:bodyPr>
          <a:lstStyle/>
          <a:p>
            <a:r>
              <a:rPr lang="en-GB"/>
              <a:t>Let’s get Started!</a:t>
            </a:r>
            <a:endParaRPr lang="en-US"/>
          </a:p>
        </p:txBody>
      </p:sp>
    </p:spTree>
    <p:extLst>
      <p:ext uri="{BB962C8B-B14F-4D97-AF65-F5344CB8AC3E}">
        <p14:creationId xmlns:p14="http://schemas.microsoft.com/office/powerpoint/2010/main" val="286178132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14"/>
        <p:cNvGrpSpPr/>
        <p:nvPr/>
      </p:nvGrpSpPr>
      <p:grpSpPr>
        <a:xfrm>
          <a:off x="0" y="0"/>
          <a:ext cx="0" cy="0"/>
          <a:chOff x="0" y="0"/>
          <a:chExt cx="0" cy="0"/>
        </a:xfrm>
      </p:grpSpPr>
    </p:spTree>
    <p:extLst>
      <p:ext uri="{BB962C8B-B14F-4D97-AF65-F5344CB8AC3E}">
        <p14:creationId xmlns:p14="http://schemas.microsoft.com/office/powerpoint/2010/main" val="124691335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7424F32-2789-4FF9-8E8A-1252284BF6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17528"/>
            <a:ext cx="10972800" cy="3695347"/>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1" name="Picture 10">
            <a:extLst>
              <a:ext uri="{FF2B5EF4-FFF2-40B4-BE49-F238E27FC236}">
                <a16:creationId xmlns:a16="http://schemas.microsoft.com/office/drawing/2014/main" id="{D708C46E-BB60-4B97-8327-D3A475C008E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5513832"/>
            <a:ext cx="10972800" cy="668655"/>
          </a:xfrm>
          <a:prstGeom prst="rect">
            <a:avLst/>
          </a:prstGeom>
        </p:spPr>
      </p:pic>
      <p:cxnSp>
        <p:nvCxnSpPr>
          <p:cNvPr id="13" name="Straight Connector 12">
            <a:extLst>
              <a:ext uri="{FF2B5EF4-FFF2-40B4-BE49-F238E27FC236}">
                <a16:creationId xmlns:a16="http://schemas.microsoft.com/office/drawing/2014/main" id="{8042755C-F24C-4D08-8E4C-E646382C363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515571"/>
            <a:ext cx="109728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63E94A00-1A92-47F4-9E2D-E51DFF9016D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08506" y="1662379"/>
            <a:ext cx="8646770"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17" name="Rectangle 16">
            <a:extLst>
              <a:ext uri="{FF2B5EF4-FFF2-40B4-BE49-F238E27FC236}">
                <a16:creationId xmlns:a16="http://schemas.microsoft.com/office/drawing/2014/main" id="{32D32A60-013B-47A8-8833-D242408091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0972526" cy="6172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19" name="Rectangle 18">
            <a:extLst>
              <a:ext uri="{FF2B5EF4-FFF2-40B4-BE49-F238E27FC236}">
                <a16:creationId xmlns:a16="http://schemas.microsoft.com/office/drawing/2014/main" id="{AE27932B-B694-4C4C-90D7-A0333A7C58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17528"/>
            <a:ext cx="10972800" cy="3695347"/>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a:xfrm>
            <a:off x="1306421" y="2072742"/>
            <a:ext cx="2944883" cy="2406778"/>
          </a:xfrm>
        </p:spPr>
        <p:txBody>
          <a:bodyPr vert="horz" lIns="91440" tIns="45720" rIns="91440" bIns="45720" rtlCol="0" anchor="t">
            <a:normAutofit/>
          </a:bodyPr>
          <a:lstStyle/>
          <a:p>
            <a:pPr algn="l" defTabSz="914400"/>
            <a:r>
              <a:rPr lang="en-US" sz="3200">
                <a:solidFill>
                  <a:schemeClr val="tx1"/>
                </a:solidFill>
              </a:rPr>
              <a:t>Agenda</a:t>
            </a:r>
          </a:p>
        </p:txBody>
      </p:sp>
      <p:cxnSp>
        <p:nvCxnSpPr>
          <p:cNvPr id="21" name="Straight Connector 20">
            <a:extLst>
              <a:ext uri="{FF2B5EF4-FFF2-40B4-BE49-F238E27FC236}">
                <a16:creationId xmlns:a16="http://schemas.microsoft.com/office/drawing/2014/main" id="{9EBB0476-5CF0-4F44-8D68-5D42D7AEE4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06421" y="1931887"/>
            <a:ext cx="2944884"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3" name="Title 1">
            <a:extLst>
              <a:ext uri="{FF2B5EF4-FFF2-40B4-BE49-F238E27FC236}">
                <a16:creationId xmlns:a16="http://schemas.microsoft.com/office/drawing/2014/main" id="{A9DA474E-6B91-4200-840F-0257B2358A75}"/>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6422" y="2810246"/>
            <a:ext cx="3177141" cy="944311"/>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marL="0" marR="0" lvl="0" indent="0" algn="l" defTabSz="914400" rtl="0" eaLnBrk="1" fontAlgn="base" latinLnBrk="0" hangingPunct="1">
              <a:lnSpc>
                <a:spcPct val="90000"/>
              </a:lnSpc>
              <a:spcBef>
                <a:spcPct val="0"/>
              </a:spcBef>
              <a:spcAft>
                <a:spcPct val="0"/>
              </a:spcAft>
              <a:buClrTx/>
              <a:buSzTx/>
              <a:buFontTx/>
              <a:buNone/>
              <a:tabLst/>
              <a:defRPr/>
            </a:pPr>
            <a:endParaRPr kumimoji="0" lang="en-US" sz="3200" b="0" i="0" u="none" strike="noStrike" kern="1200" cap="all" spc="0" normalizeH="0" baseline="0" noProof="0" dirty="0">
              <a:ln>
                <a:noFill/>
              </a:ln>
              <a:solidFill>
                <a:prstClr val="black"/>
              </a:solidFill>
              <a:effectLst/>
              <a:uLnTx/>
              <a:uFillTx/>
              <a:latin typeface="Gill Sans MT" panose="020B0502020104020203"/>
              <a:ea typeface="+mj-ea"/>
              <a:cs typeface="+mj-cs"/>
            </a:endParaRPr>
          </a:p>
        </p:txBody>
      </p:sp>
      <p:pic>
        <p:nvPicPr>
          <p:cNvPr id="25" name="Picture 24">
            <a:extLst>
              <a:ext uri="{FF2B5EF4-FFF2-40B4-BE49-F238E27FC236}">
                <a16:creationId xmlns:a16="http://schemas.microsoft.com/office/drawing/2014/main" id="{DF63C9AD-AE6E-4512-8171-91612E84CCF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5513832"/>
            <a:ext cx="10972800" cy="668655"/>
          </a:xfrm>
          <a:prstGeom prst="rect">
            <a:avLst/>
          </a:prstGeom>
        </p:spPr>
      </p:pic>
      <p:cxnSp>
        <p:nvCxnSpPr>
          <p:cNvPr id="27" name="Straight Connector 26">
            <a:extLst>
              <a:ext uri="{FF2B5EF4-FFF2-40B4-BE49-F238E27FC236}">
                <a16:creationId xmlns:a16="http://schemas.microsoft.com/office/drawing/2014/main" id="{FE1A49CE-B63D-457A-A180-1C883E1A63D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515571"/>
            <a:ext cx="109728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5ADF2817-7EA3-4ADB-9415-6817F45B6886}"/>
              </a:ext>
            </a:extLst>
          </p:cNvPr>
          <p:cNvGraphicFramePr>
            <a:graphicFrameLocks noGrp="1"/>
          </p:cNvGraphicFramePr>
          <p:nvPr>
            <p:ph idx="1"/>
          </p:nvPr>
        </p:nvGraphicFramePr>
        <p:xfrm>
          <a:off x="4627721" y="722947"/>
          <a:ext cx="5322094" cy="417337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91121711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67" name="Rectangle 66">
            <a:extLst>
              <a:ext uri="{FF2B5EF4-FFF2-40B4-BE49-F238E27FC236}">
                <a16:creationId xmlns:a16="http://schemas.microsoft.com/office/drawing/2014/main" id="{23522FE7-5A29-4EF6-B1EF-2CA55748A7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17528"/>
            <a:ext cx="10972800" cy="3695347"/>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69" name="Picture 68">
            <a:extLst>
              <a:ext uri="{FF2B5EF4-FFF2-40B4-BE49-F238E27FC236}">
                <a16:creationId xmlns:a16="http://schemas.microsoft.com/office/drawing/2014/main" id="{C2192E09-EBC7-416C-B887-DFF915D7F43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5513832"/>
            <a:ext cx="10972800" cy="668655"/>
          </a:xfrm>
          <a:prstGeom prst="rect">
            <a:avLst/>
          </a:prstGeom>
        </p:spPr>
      </p:pic>
      <p:cxnSp>
        <p:nvCxnSpPr>
          <p:cNvPr id="71" name="Straight Connector 70">
            <a:extLst>
              <a:ext uri="{FF2B5EF4-FFF2-40B4-BE49-F238E27FC236}">
                <a16:creationId xmlns:a16="http://schemas.microsoft.com/office/drawing/2014/main" id="{2924498D-E084-44BE-A196-CFCE3556435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515571"/>
            <a:ext cx="109728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14C12901-9FCC-461E-A64A-89B4791235E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08506" y="1662379"/>
            <a:ext cx="8646770"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75" name="Rectangle 74">
            <a:extLst>
              <a:ext uri="{FF2B5EF4-FFF2-40B4-BE49-F238E27FC236}">
                <a16:creationId xmlns:a16="http://schemas.microsoft.com/office/drawing/2014/main" id="{FD6EDB49-211E-499D-9A08-6C5FF3D06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0972526" cy="6172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77" name="Rectangle 76">
            <a:extLst>
              <a:ext uri="{FF2B5EF4-FFF2-40B4-BE49-F238E27FC236}">
                <a16:creationId xmlns:a16="http://schemas.microsoft.com/office/drawing/2014/main" id="{38F9F37E-D3CF-4F3D-96C2-25307819DF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17528"/>
            <a:ext cx="10972800" cy="3695347"/>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79" name="Rectangle 78">
            <a:extLst>
              <a:ext uri="{FF2B5EF4-FFF2-40B4-BE49-F238E27FC236}">
                <a16:creationId xmlns:a16="http://schemas.microsoft.com/office/drawing/2014/main" id="{C5FFF17D-767C-40E7-8C89-962F1F54BC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8997" y="574657"/>
            <a:ext cx="9814806" cy="4359095"/>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81" name="Rectangle 80">
            <a:extLst>
              <a:ext uri="{FF2B5EF4-FFF2-40B4-BE49-F238E27FC236}">
                <a16:creationId xmlns:a16="http://schemas.microsoft.com/office/drawing/2014/main" id="{E69F39E1-619D-4D9E-8823-8BD8CC320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3183" y="779100"/>
            <a:ext cx="9406433" cy="3950208"/>
          </a:xfrm>
          <a:prstGeom prst="rect">
            <a:avLst/>
          </a:prstGeom>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1002">
            <a:schemeClr val="dk2"/>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83" name="Rectangle 82">
            <a:extLst>
              <a:ext uri="{FF2B5EF4-FFF2-40B4-BE49-F238E27FC236}">
                <a16:creationId xmlns:a16="http://schemas.microsoft.com/office/drawing/2014/main" id="{C8C53F47-DF50-454F-A5A6-6B969748D9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1316" y="927233"/>
            <a:ext cx="9110167" cy="3653942"/>
          </a:xfrm>
          <a:prstGeom prst="rect">
            <a:avLst/>
          </a:prstGeom>
          <a:noFill/>
          <a:ln>
            <a:solidFill>
              <a:srgbClr val="DFD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a:xfrm>
            <a:off x="1306421" y="1238447"/>
            <a:ext cx="8465302" cy="902691"/>
          </a:xfrm>
        </p:spPr>
        <p:txBody>
          <a:bodyPr vert="horz" lIns="91440" tIns="45720" rIns="91440" bIns="45720" rtlCol="0" anchor="ctr">
            <a:normAutofit/>
          </a:bodyPr>
          <a:lstStyle/>
          <a:p>
            <a:pPr algn="l" defTabSz="914400"/>
            <a:r>
              <a:rPr lang="en-US" sz="3200" b="0" i="0" kern="1200" cap="all" dirty="0">
                <a:solidFill>
                  <a:srgbClr val="FFFFFF"/>
                </a:solidFill>
                <a:effectLst/>
                <a:latin typeface="+mj-lt"/>
                <a:ea typeface="+mj-ea"/>
                <a:cs typeface="+mj-cs"/>
              </a:rPr>
              <a:t>Agenda – Part 5</a:t>
            </a:r>
          </a:p>
        </p:txBody>
      </p:sp>
      <p:sp>
        <p:nvSpPr>
          <p:cNvPr id="3" name="Content Placeholder 2">
            <a:extLst>
              <a:ext uri="{FF2B5EF4-FFF2-40B4-BE49-F238E27FC236}">
                <a16:creationId xmlns:a16="http://schemas.microsoft.com/office/drawing/2014/main" id="{BC9C6C09-1E64-CA4F-8494-490CAA3DF388}"/>
              </a:ext>
            </a:extLst>
          </p:cNvPr>
          <p:cNvSpPr>
            <a:spLocks noGrp="1"/>
          </p:cNvSpPr>
          <p:nvPr>
            <p:ph idx="1"/>
          </p:nvPr>
        </p:nvSpPr>
        <p:spPr>
          <a:xfrm>
            <a:off x="1306421" y="2218491"/>
            <a:ext cx="8465302" cy="2163214"/>
          </a:xfrm>
        </p:spPr>
        <p:txBody>
          <a:bodyPr vert="horz" lIns="91440" tIns="45720" rIns="91440" bIns="45720" rtlCol="0" anchor="t">
            <a:normAutofit/>
          </a:bodyPr>
          <a:lstStyle/>
          <a:p>
            <a:pPr marL="457200" indent="-228600" defTabSz="914400">
              <a:lnSpc>
                <a:spcPct val="110000"/>
              </a:lnSpc>
              <a:buClr>
                <a:schemeClr val="accent1"/>
              </a:buClr>
              <a:buFont typeface="Arial" panose="020B0604020202020204" pitchFamily="34" charset="0"/>
              <a:buChar char="•"/>
            </a:pPr>
            <a:r>
              <a:rPr lang="en-US" sz="1400" dirty="0">
                <a:solidFill>
                  <a:srgbClr val="FFFFFF"/>
                </a:solidFill>
              </a:rPr>
              <a:t>Review so far</a:t>
            </a:r>
          </a:p>
          <a:p>
            <a:pPr marL="457200" indent="-228600" defTabSz="914400">
              <a:lnSpc>
                <a:spcPct val="110000"/>
              </a:lnSpc>
              <a:buClr>
                <a:schemeClr val="accent1"/>
              </a:buClr>
              <a:buFont typeface="Arial" panose="020B0604020202020204" pitchFamily="34" charset="0"/>
              <a:buChar char="•"/>
            </a:pPr>
            <a:r>
              <a:rPr lang="en-US" sz="1400" dirty="0">
                <a:solidFill>
                  <a:srgbClr val="FFFFFF"/>
                </a:solidFill>
              </a:rPr>
              <a:t>Pre-trained Models</a:t>
            </a:r>
          </a:p>
          <a:p>
            <a:pPr marL="457200" indent="-228600" defTabSz="914400">
              <a:lnSpc>
                <a:spcPct val="110000"/>
              </a:lnSpc>
              <a:buClr>
                <a:schemeClr val="accent1"/>
              </a:buClr>
              <a:buFont typeface="Arial" panose="020B0604020202020204" pitchFamily="34" charset="0"/>
              <a:buChar char="•"/>
            </a:pPr>
            <a:r>
              <a:rPr lang="en-US" sz="1400" dirty="0">
                <a:solidFill>
                  <a:srgbClr val="FFFFFF"/>
                </a:solidFill>
              </a:rPr>
              <a:t>Transfer Learning</a:t>
            </a:r>
          </a:p>
          <a:p>
            <a:pPr marL="457200" indent="-228600" defTabSz="914400">
              <a:lnSpc>
                <a:spcPct val="110000"/>
              </a:lnSpc>
              <a:buClr>
                <a:schemeClr val="accent1"/>
              </a:buClr>
              <a:buFont typeface="Arial" panose="020B0604020202020204" pitchFamily="34" charset="0"/>
              <a:buChar char="•"/>
            </a:pPr>
            <a:endParaRPr lang="en-US" sz="1400" dirty="0">
              <a:solidFill>
                <a:srgbClr val="FFFFFF"/>
              </a:solidFill>
            </a:endParaRPr>
          </a:p>
          <a:p>
            <a:pPr marL="457200" indent="-228600" defTabSz="914400">
              <a:lnSpc>
                <a:spcPct val="110000"/>
              </a:lnSpc>
              <a:buClr>
                <a:schemeClr val="accent1"/>
              </a:buClr>
              <a:buFont typeface="Arial" panose="020B0604020202020204" pitchFamily="34" charset="0"/>
              <a:buChar char="•"/>
            </a:pPr>
            <a:endParaRPr lang="en-US" sz="1400" dirty="0">
              <a:solidFill>
                <a:srgbClr val="FFFFFF"/>
              </a:solidFill>
            </a:endParaRPr>
          </a:p>
          <a:p>
            <a:pPr marL="457200" indent="-228600" defTabSz="914400">
              <a:lnSpc>
                <a:spcPct val="110000"/>
              </a:lnSpc>
              <a:buClr>
                <a:schemeClr val="accent1"/>
              </a:buClr>
              <a:buFont typeface="Arial" panose="020B0604020202020204" pitchFamily="34" charset="0"/>
              <a:buChar char="•"/>
            </a:pPr>
            <a:endParaRPr lang="en-US" sz="1400" dirty="0">
              <a:solidFill>
                <a:srgbClr val="FFFFFF"/>
              </a:solidFill>
            </a:endParaRPr>
          </a:p>
        </p:txBody>
      </p:sp>
      <p:pic>
        <p:nvPicPr>
          <p:cNvPr id="85" name="Picture 84">
            <a:extLst>
              <a:ext uri="{FF2B5EF4-FFF2-40B4-BE49-F238E27FC236}">
                <a16:creationId xmlns:a16="http://schemas.microsoft.com/office/drawing/2014/main" id="{6A26901A-BC62-4A3A-A07A-65E1F3DDDEC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5513832"/>
            <a:ext cx="10972800" cy="668655"/>
          </a:xfrm>
          <a:prstGeom prst="rect">
            <a:avLst/>
          </a:prstGeom>
        </p:spPr>
      </p:pic>
    </p:spTree>
    <p:extLst>
      <p:ext uri="{BB962C8B-B14F-4D97-AF65-F5344CB8AC3E}">
        <p14:creationId xmlns:p14="http://schemas.microsoft.com/office/powerpoint/2010/main" val="156405310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974336" y="4224528"/>
            <a:ext cx="5376672" cy="1373939"/>
          </a:xfrm>
        </p:spPr>
        <p:txBody>
          <a:bodyPr wrap="square" anchor="b">
            <a:normAutofit/>
          </a:bodyPr>
          <a:lstStyle/>
          <a:p>
            <a:r>
              <a:rPr lang="en-GB"/>
              <a:t>Review so far</a:t>
            </a:r>
            <a:endParaRPr lang="en-US"/>
          </a:p>
        </p:txBody>
      </p:sp>
    </p:spTree>
    <p:extLst>
      <p:ext uri="{BB962C8B-B14F-4D97-AF65-F5344CB8AC3E}">
        <p14:creationId xmlns:p14="http://schemas.microsoft.com/office/powerpoint/2010/main" val="47450297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p:txBody>
          <a:bodyPr/>
          <a:lstStyle/>
          <a:p>
            <a:r>
              <a:rPr lang="en-US"/>
              <a:t>Review So Far</a:t>
            </a:r>
          </a:p>
        </p:txBody>
      </p:sp>
      <p:sp>
        <p:nvSpPr>
          <p:cNvPr id="3" name="Content Placeholder 2">
            <a:extLst>
              <a:ext uri="{FF2B5EF4-FFF2-40B4-BE49-F238E27FC236}">
                <a16:creationId xmlns:a16="http://schemas.microsoft.com/office/drawing/2014/main" id="{BC9C6C09-1E64-CA4F-8494-490CAA3DF388}"/>
              </a:ext>
            </a:extLst>
          </p:cNvPr>
          <p:cNvSpPr>
            <a:spLocks noGrp="1"/>
          </p:cNvSpPr>
          <p:nvPr>
            <p:ph idx="1"/>
          </p:nvPr>
        </p:nvSpPr>
        <p:spPr>
          <a:xfrm>
            <a:off x="6302959" y="1792049"/>
            <a:ext cx="3914466" cy="3718925"/>
          </a:xfrm>
        </p:spPr>
        <p:txBody>
          <a:bodyPr/>
          <a:lstStyle/>
          <a:p>
            <a:pPr marL="457200" indent="-457200">
              <a:buClr>
                <a:schemeClr val="bg1"/>
              </a:buClr>
              <a:buFont typeface="Arial" panose="020B0604020202020204" pitchFamily="34" charset="0"/>
              <a:buChar char="•"/>
            </a:pPr>
            <a:r>
              <a:rPr lang="en-US" sz="2600"/>
              <a:t>Learning Rate</a:t>
            </a:r>
          </a:p>
          <a:p>
            <a:pPr marL="457200" indent="-457200">
              <a:buClr>
                <a:schemeClr val="bg1"/>
              </a:buClr>
              <a:buFont typeface="Arial" panose="020B0604020202020204" pitchFamily="34" charset="0"/>
              <a:buChar char="•"/>
            </a:pPr>
            <a:r>
              <a:rPr lang="en-US" sz="2600"/>
              <a:t>Number of Layers</a:t>
            </a:r>
          </a:p>
          <a:p>
            <a:pPr marL="457200" indent="-457200">
              <a:buClr>
                <a:schemeClr val="bg1"/>
              </a:buClr>
              <a:buFont typeface="Arial" panose="020B0604020202020204" pitchFamily="34" charset="0"/>
              <a:buChar char="•"/>
            </a:pPr>
            <a:r>
              <a:rPr lang="en-US" sz="2600"/>
              <a:t>Neurons per Layer</a:t>
            </a:r>
          </a:p>
          <a:p>
            <a:pPr marL="457200" indent="-457200">
              <a:buClr>
                <a:schemeClr val="bg1"/>
              </a:buClr>
              <a:buFont typeface="Arial" panose="020B0604020202020204" pitchFamily="34" charset="0"/>
              <a:buChar char="•"/>
            </a:pPr>
            <a:r>
              <a:rPr lang="en-US" sz="2600"/>
              <a:t>Activation Functions</a:t>
            </a:r>
          </a:p>
          <a:p>
            <a:pPr marL="457200" indent="-457200">
              <a:buClr>
                <a:schemeClr val="bg1"/>
              </a:buClr>
              <a:buFont typeface="Arial" panose="020B0604020202020204" pitchFamily="34" charset="0"/>
              <a:buChar char="•"/>
            </a:pPr>
            <a:r>
              <a:rPr lang="en-US" sz="2600"/>
              <a:t>Dropout</a:t>
            </a:r>
          </a:p>
          <a:p>
            <a:pPr marL="457200" indent="-457200">
              <a:buClr>
                <a:schemeClr val="bg1"/>
              </a:buClr>
              <a:buFont typeface="Arial" panose="020B0604020202020204" pitchFamily="34" charset="0"/>
              <a:buChar char="•"/>
            </a:pPr>
            <a:r>
              <a:rPr lang="en-US" sz="2600"/>
              <a:t>Data</a:t>
            </a:r>
          </a:p>
        </p:txBody>
      </p:sp>
      <p:pic>
        <p:nvPicPr>
          <p:cNvPr id="12" name="Picture 11" descr="A desk with technical drawings, pencil and tools">
            <a:extLst>
              <a:ext uri="{FF2B5EF4-FFF2-40B4-BE49-F238E27FC236}">
                <a16:creationId xmlns:a16="http://schemas.microsoft.com/office/drawing/2014/main" id="{01043BF4-B57F-4777-807B-7E0FDFBD25A6}"/>
              </a:ext>
            </a:extLst>
          </p:cNvPr>
          <p:cNvPicPr>
            <a:picLocks noChangeAspect="1"/>
          </p:cNvPicPr>
          <p:nvPr/>
        </p:nvPicPr>
        <p:blipFill>
          <a:blip r:embed="rId3"/>
          <a:stretch>
            <a:fillRect/>
          </a:stretch>
        </p:blipFill>
        <p:spPr>
          <a:xfrm>
            <a:off x="925730" y="1792049"/>
            <a:ext cx="5113157" cy="3407939"/>
          </a:xfrm>
          <a:prstGeom prst="rect">
            <a:avLst/>
          </a:prstGeom>
        </p:spPr>
      </p:pic>
    </p:spTree>
    <p:extLst>
      <p:ext uri="{BB962C8B-B14F-4D97-AF65-F5344CB8AC3E}">
        <p14:creationId xmlns:p14="http://schemas.microsoft.com/office/powerpoint/2010/main" val="249197293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974336" y="4224528"/>
            <a:ext cx="5376672" cy="1373939"/>
          </a:xfrm>
        </p:spPr>
        <p:txBody>
          <a:bodyPr wrap="square" anchor="b">
            <a:normAutofit/>
          </a:bodyPr>
          <a:lstStyle/>
          <a:p>
            <a:r>
              <a:rPr lang="en-GB"/>
              <a:t>Pre-Trained Models</a:t>
            </a:r>
            <a:endParaRPr lang="en-US"/>
          </a:p>
        </p:txBody>
      </p:sp>
    </p:spTree>
    <p:extLst>
      <p:ext uri="{BB962C8B-B14F-4D97-AF65-F5344CB8AC3E}">
        <p14:creationId xmlns:p14="http://schemas.microsoft.com/office/powerpoint/2010/main" val="187095465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p:txBody>
          <a:bodyPr/>
          <a:lstStyle/>
          <a:p>
            <a:r>
              <a:rPr lang="en-US"/>
              <a:t>Pre-Trained Models</a:t>
            </a:r>
          </a:p>
        </p:txBody>
      </p:sp>
      <p:pic>
        <p:nvPicPr>
          <p:cNvPr id="8" name="Picture 7">
            <a:extLst>
              <a:ext uri="{FF2B5EF4-FFF2-40B4-BE49-F238E27FC236}">
                <a16:creationId xmlns:a16="http://schemas.microsoft.com/office/drawing/2014/main" id="{CCD028EF-8F0D-4066-84FE-FECA5F8590C7}"/>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1276743" y="3817099"/>
            <a:ext cx="4472609" cy="1172817"/>
          </a:xfrm>
          <a:prstGeom prst="rect">
            <a:avLst/>
          </a:prstGeom>
        </p:spPr>
      </p:pic>
      <p:pic>
        <p:nvPicPr>
          <p:cNvPr id="13" name="Picture 12">
            <a:extLst>
              <a:ext uri="{FF2B5EF4-FFF2-40B4-BE49-F238E27FC236}">
                <a16:creationId xmlns:a16="http://schemas.microsoft.com/office/drawing/2014/main" id="{BCD09E46-1E4A-4B23-B01B-8AFB471BC3B2}"/>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6194986" y="1835670"/>
            <a:ext cx="3772196" cy="1165947"/>
          </a:xfrm>
          <a:prstGeom prst="rect">
            <a:avLst/>
          </a:prstGeom>
        </p:spPr>
      </p:pic>
      <p:sp>
        <p:nvSpPr>
          <p:cNvPr id="16" name="TextBox 15">
            <a:extLst>
              <a:ext uri="{FF2B5EF4-FFF2-40B4-BE49-F238E27FC236}">
                <a16:creationId xmlns:a16="http://schemas.microsoft.com/office/drawing/2014/main" id="{EEDF5A1D-BFD4-4341-B86B-A30CBEDBF537}"/>
              </a:ext>
            </a:extLst>
          </p:cNvPr>
          <p:cNvSpPr txBox="1"/>
          <p:nvPr/>
        </p:nvSpPr>
        <p:spPr>
          <a:xfrm flipH="1">
            <a:off x="6506153" y="3401696"/>
            <a:ext cx="3911520" cy="2003625"/>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sz="6000" b="0" i="0" cap="all">
                <a:solidFill>
                  <a:srgbClr val="EE4C2C"/>
                </a:solidFill>
                <a:effectLst/>
                <a:latin typeface="FreightSans"/>
              </a:rPr>
              <a:t>PYTORCH</a:t>
            </a:r>
            <a:br>
              <a:rPr lang="en-US" sz="6000" b="0" i="0" cap="all">
                <a:solidFill>
                  <a:srgbClr val="212529"/>
                </a:solidFill>
                <a:effectLst/>
                <a:latin typeface="FreightSans"/>
              </a:rPr>
            </a:br>
            <a:r>
              <a:rPr lang="en-US" sz="6000" b="0" i="0" cap="all">
                <a:solidFill>
                  <a:srgbClr val="212529"/>
                </a:solidFill>
                <a:effectLst/>
                <a:latin typeface="FreightSans"/>
              </a:rPr>
              <a:t>HUB</a:t>
            </a:r>
          </a:p>
          <a:p>
            <a:pPr>
              <a:lnSpc>
                <a:spcPct val="90000"/>
              </a:lnSpc>
            </a:pPr>
            <a:endParaRPr lang="en-US">
              <a:solidFill>
                <a:schemeClr val="bg1"/>
              </a:solidFill>
            </a:endParaRPr>
          </a:p>
        </p:txBody>
      </p:sp>
      <p:pic>
        <p:nvPicPr>
          <p:cNvPr id="1026" name="Picture 2" descr="TensorFlow Hub">
            <a:extLst>
              <a:ext uri="{FF2B5EF4-FFF2-40B4-BE49-F238E27FC236}">
                <a16:creationId xmlns:a16="http://schemas.microsoft.com/office/drawing/2014/main" id="{9032C1F3-6332-43F3-9571-42B7911D6D5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1110" y="1026427"/>
            <a:ext cx="5363876" cy="30164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447235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p:txBody>
          <a:bodyPr/>
          <a:lstStyle/>
          <a:p>
            <a:r>
              <a:rPr lang="en-US"/>
              <a:t>Pre-Trained Models</a:t>
            </a:r>
          </a:p>
        </p:txBody>
      </p:sp>
      <p:pic>
        <p:nvPicPr>
          <p:cNvPr id="9" name="Picture 8">
            <a:extLst>
              <a:ext uri="{FF2B5EF4-FFF2-40B4-BE49-F238E27FC236}">
                <a16:creationId xmlns:a16="http://schemas.microsoft.com/office/drawing/2014/main" id="{2A9F3235-EF85-4466-8847-FAC8E9ACDEB1}"/>
              </a:ext>
            </a:extLst>
          </p:cNvPr>
          <p:cNvPicPr>
            <a:picLocks noChangeAspect="1"/>
          </p:cNvPicPr>
          <p:nvPr/>
        </p:nvPicPr>
        <p:blipFill rotWithShape="1">
          <a:blip r:embed="rId3"/>
          <a:srcRect l="27252" t="29469" r="35186" b="48309"/>
          <a:stretch/>
        </p:blipFill>
        <p:spPr>
          <a:xfrm>
            <a:off x="2554357" y="1801818"/>
            <a:ext cx="6033052" cy="2007704"/>
          </a:xfrm>
          <a:prstGeom prst="rect">
            <a:avLst/>
          </a:prstGeom>
        </p:spPr>
      </p:pic>
      <p:grpSp>
        <p:nvGrpSpPr>
          <p:cNvPr id="19" name="Group 18">
            <a:extLst>
              <a:ext uri="{FF2B5EF4-FFF2-40B4-BE49-F238E27FC236}">
                <a16:creationId xmlns:a16="http://schemas.microsoft.com/office/drawing/2014/main" id="{1E42FBEF-DC91-4253-853E-892EA847A2B1}"/>
              </a:ext>
            </a:extLst>
          </p:cNvPr>
          <p:cNvGrpSpPr/>
          <p:nvPr/>
        </p:nvGrpSpPr>
        <p:grpSpPr>
          <a:xfrm>
            <a:off x="3149061" y="3914609"/>
            <a:ext cx="4674678" cy="1089529"/>
            <a:chOff x="3149061" y="3667871"/>
            <a:chExt cx="4674678" cy="1089529"/>
          </a:xfrm>
        </p:grpSpPr>
        <p:sp>
          <p:nvSpPr>
            <p:cNvPr id="8" name="TextBox 7">
              <a:extLst>
                <a:ext uri="{FF2B5EF4-FFF2-40B4-BE49-F238E27FC236}">
                  <a16:creationId xmlns:a16="http://schemas.microsoft.com/office/drawing/2014/main" id="{0823A7D8-AFB2-4641-A9B1-67E74D83B075}"/>
                </a:ext>
              </a:extLst>
            </p:cNvPr>
            <p:cNvSpPr txBox="1"/>
            <p:nvPr/>
          </p:nvSpPr>
          <p:spPr>
            <a:xfrm>
              <a:off x="3149061" y="3667871"/>
              <a:ext cx="4674678" cy="1089529"/>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7200">
                  <a:solidFill>
                    <a:schemeClr val="bg1"/>
                  </a:solidFill>
                </a:rPr>
                <a:t>IM</a:t>
              </a:r>
              <a:r>
                <a:rPr lang="en-US" sz="6000">
                  <a:solidFill>
                    <a:schemeClr val="bg1"/>
                  </a:solidFill>
                </a:rPr>
                <a:t>   </a:t>
              </a:r>
              <a:r>
                <a:rPr lang="en-US" sz="7200">
                  <a:solidFill>
                    <a:schemeClr val="bg1"/>
                  </a:solidFill>
                </a:rPr>
                <a:t>GE</a:t>
              </a:r>
              <a:r>
                <a:rPr lang="en-US" sz="7200">
                  <a:solidFill>
                    <a:schemeClr val="bg2">
                      <a:lumMod val="75000"/>
                    </a:schemeClr>
                  </a:solidFill>
                </a:rPr>
                <a:t>NET</a:t>
              </a:r>
            </a:p>
          </p:txBody>
        </p:sp>
        <p:grpSp>
          <p:nvGrpSpPr>
            <p:cNvPr id="18" name="Group 17">
              <a:extLst>
                <a:ext uri="{FF2B5EF4-FFF2-40B4-BE49-F238E27FC236}">
                  <a16:creationId xmlns:a16="http://schemas.microsoft.com/office/drawing/2014/main" id="{B6165E11-DCAC-4AA4-9617-9E3EBF26CC1C}"/>
                </a:ext>
              </a:extLst>
            </p:cNvPr>
            <p:cNvGrpSpPr/>
            <p:nvPr/>
          </p:nvGrpSpPr>
          <p:grpSpPr>
            <a:xfrm>
              <a:off x="4288124" y="3821200"/>
              <a:ext cx="647370" cy="670955"/>
              <a:chOff x="572468" y="3269673"/>
              <a:chExt cx="752756" cy="780180"/>
            </a:xfrm>
          </p:grpSpPr>
          <p:cxnSp>
            <p:nvCxnSpPr>
              <p:cNvPr id="16" name="Straight Connector 15">
                <a:extLst>
                  <a:ext uri="{FF2B5EF4-FFF2-40B4-BE49-F238E27FC236}">
                    <a16:creationId xmlns:a16="http://schemas.microsoft.com/office/drawing/2014/main" id="{D2CABDAB-4830-491D-90D0-A2EAFAA68210}"/>
                  </a:ext>
                </a:extLst>
              </p:cNvPr>
              <p:cNvCxnSpPr/>
              <p:nvPr/>
            </p:nvCxnSpPr>
            <p:spPr>
              <a:xfrm flipH="1">
                <a:off x="718457" y="3410857"/>
                <a:ext cx="232229" cy="442686"/>
              </a:xfrm>
              <a:prstGeom prst="line">
                <a:avLst/>
              </a:prstGeom>
              <a:ln w="5715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496985E8-1225-435B-A26F-199ABE72B038}"/>
                  </a:ext>
                </a:extLst>
              </p:cNvPr>
              <p:cNvCxnSpPr>
                <a:cxnSpLocks/>
              </p:cNvCxnSpPr>
              <p:nvPr/>
            </p:nvCxnSpPr>
            <p:spPr>
              <a:xfrm>
                <a:off x="954689" y="3410857"/>
                <a:ext cx="232229" cy="442686"/>
              </a:xfrm>
              <a:prstGeom prst="line">
                <a:avLst/>
              </a:prstGeom>
              <a:ln w="5715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0" name="Rectangle: Rounded Corners 9">
                <a:extLst>
                  <a:ext uri="{FF2B5EF4-FFF2-40B4-BE49-F238E27FC236}">
                    <a16:creationId xmlns:a16="http://schemas.microsoft.com/office/drawing/2014/main" id="{EC1504A8-30E0-4F85-AF2D-76AFD532ADA5}"/>
                  </a:ext>
                </a:extLst>
              </p:cNvPr>
              <p:cNvSpPr/>
              <p:nvPr/>
            </p:nvSpPr>
            <p:spPr>
              <a:xfrm>
                <a:off x="809547" y="3269673"/>
                <a:ext cx="278597" cy="278597"/>
              </a:xfrm>
              <a:prstGeom prst="roundRect">
                <a:avLst/>
              </a:prstGeom>
              <a:solidFill>
                <a:srgbClr val="34B8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01694EBF-0BA9-4354-9D89-E8D92184C66B}"/>
                  </a:ext>
                </a:extLst>
              </p:cNvPr>
              <p:cNvSpPr/>
              <p:nvPr/>
            </p:nvSpPr>
            <p:spPr>
              <a:xfrm>
                <a:off x="572468" y="3771256"/>
                <a:ext cx="278597" cy="278597"/>
              </a:xfrm>
              <a:prstGeom prst="roundRect">
                <a:avLst/>
              </a:prstGeom>
              <a:solidFill>
                <a:srgbClr val="F97F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77C125EB-278E-46A8-8C39-75E9F5B56DC1}"/>
                  </a:ext>
                </a:extLst>
              </p:cNvPr>
              <p:cNvSpPr/>
              <p:nvPr/>
            </p:nvSpPr>
            <p:spPr>
              <a:xfrm>
                <a:off x="1046627" y="3771256"/>
                <a:ext cx="278597" cy="278597"/>
              </a:xfrm>
              <a:prstGeom prst="roundRect">
                <a:avLst/>
              </a:prstGeom>
              <a:solidFill>
                <a:srgbClr val="C810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253126739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p:txBody>
          <a:bodyPr/>
          <a:lstStyle/>
          <a:p>
            <a:r>
              <a:rPr lang="en-US"/>
              <a:t>The next challenge</a:t>
            </a:r>
          </a:p>
        </p:txBody>
      </p:sp>
      <p:sp>
        <p:nvSpPr>
          <p:cNvPr id="4" name="Text Placeholder 3">
            <a:extLst>
              <a:ext uri="{FF2B5EF4-FFF2-40B4-BE49-F238E27FC236}">
                <a16:creationId xmlns:a16="http://schemas.microsoft.com/office/drawing/2014/main" id="{BC3E2FB5-8D51-E146-842B-7E7CC771C40D}"/>
              </a:ext>
            </a:extLst>
          </p:cNvPr>
          <p:cNvSpPr>
            <a:spLocks noGrp="1"/>
          </p:cNvSpPr>
          <p:nvPr>
            <p:ph type="body" sz="quarter" idx="10"/>
          </p:nvPr>
        </p:nvSpPr>
        <p:spPr/>
        <p:txBody>
          <a:bodyPr/>
          <a:lstStyle/>
          <a:p>
            <a:r>
              <a:rPr lang="en-US" sz="2800"/>
              <a:t>An Automated Doggy Door</a:t>
            </a:r>
          </a:p>
        </p:txBody>
      </p:sp>
      <p:pic>
        <p:nvPicPr>
          <p:cNvPr id="10" name="Picture 9" descr="Tiger on a rock">
            <a:extLst>
              <a:ext uri="{FF2B5EF4-FFF2-40B4-BE49-F238E27FC236}">
                <a16:creationId xmlns:a16="http://schemas.microsoft.com/office/drawing/2014/main" id="{A28F786F-B488-48AE-AD73-9BC380F24020}"/>
              </a:ext>
            </a:extLst>
          </p:cNvPr>
          <p:cNvPicPr>
            <a:picLocks noChangeAspect="1"/>
          </p:cNvPicPr>
          <p:nvPr/>
        </p:nvPicPr>
        <p:blipFill rotWithShape="1">
          <a:blip r:embed="rId3"/>
          <a:srcRect l="32667" t="22222" r="1323" b="10713"/>
          <a:stretch/>
        </p:blipFill>
        <p:spPr>
          <a:xfrm>
            <a:off x="6271594" y="2117035"/>
            <a:ext cx="3786532" cy="2479538"/>
          </a:xfrm>
          <a:prstGeom prst="rect">
            <a:avLst/>
          </a:prstGeom>
        </p:spPr>
      </p:pic>
      <p:pic>
        <p:nvPicPr>
          <p:cNvPr id="12" name="Picture 11" descr="A dog lying on green grass&#10;&#10;Description automatically generated">
            <a:extLst>
              <a:ext uri="{FF2B5EF4-FFF2-40B4-BE49-F238E27FC236}">
                <a16:creationId xmlns:a16="http://schemas.microsoft.com/office/drawing/2014/main" id="{D600826B-26F9-4D3B-9BFA-ED3A9EFDDF80}"/>
              </a:ext>
            </a:extLst>
          </p:cNvPr>
          <p:cNvPicPr>
            <a:picLocks noChangeAspect="1"/>
          </p:cNvPicPr>
          <p:nvPr/>
        </p:nvPicPr>
        <p:blipFill rotWithShape="1">
          <a:blip r:embed="rId4"/>
          <a:srcRect t="4806" b="4806"/>
          <a:stretch/>
        </p:blipFill>
        <p:spPr>
          <a:xfrm>
            <a:off x="1138858" y="2117034"/>
            <a:ext cx="3562350" cy="2479539"/>
          </a:xfrm>
          <a:prstGeom prst="rect">
            <a:avLst/>
          </a:prstGeom>
        </p:spPr>
      </p:pic>
      <p:pic>
        <p:nvPicPr>
          <p:cNvPr id="14" name="Graphic 13" descr="Checkmark">
            <a:extLst>
              <a:ext uri="{FF2B5EF4-FFF2-40B4-BE49-F238E27FC236}">
                <a16:creationId xmlns:a16="http://schemas.microsoft.com/office/drawing/2014/main" id="{6A4C8A25-B591-43A0-B409-A960B7B7916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462833" y="4835386"/>
            <a:ext cx="914400" cy="914400"/>
          </a:xfrm>
          <a:prstGeom prst="rect">
            <a:avLst/>
          </a:prstGeom>
        </p:spPr>
      </p:pic>
      <p:pic>
        <p:nvPicPr>
          <p:cNvPr id="16" name="Graphic 15" descr="Close">
            <a:extLst>
              <a:ext uri="{FF2B5EF4-FFF2-40B4-BE49-F238E27FC236}">
                <a16:creationId xmlns:a16="http://schemas.microsoft.com/office/drawing/2014/main" id="{107DA2C7-8FE5-4599-B9A9-8339DB7742F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707660" y="4835386"/>
            <a:ext cx="914400" cy="914400"/>
          </a:xfrm>
          <a:prstGeom prst="rect">
            <a:avLst/>
          </a:prstGeom>
        </p:spPr>
      </p:pic>
    </p:spTree>
    <p:extLst>
      <p:ext uri="{BB962C8B-B14F-4D97-AF65-F5344CB8AC3E}">
        <p14:creationId xmlns:p14="http://schemas.microsoft.com/office/powerpoint/2010/main" val="193375044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theme/theme1.xml><?xml version="1.0" encoding="utf-8"?>
<a:theme xmlns:a="http://schemas.openxmlformats.org/drawingml/2006/main" name="Title &amp; Bullet">
  <a:themeElements>
    <a:clrScheme name="2015 WHITE Template">
      <a:dk1>
        <a:srgbClr val="B3B3B3"/>
      </a:dk1>
      <a:lt1>
        <a:srgbClr val="FFFFFF"/>
      </a:lt1>
      <a:dk2>
        <a:srgbClr val="000000"/>
      </a:dk2>
      <a:lt2>
        <a:srgbClr val="76B900"/>
      </a:lt2>
      <a:accent1>
        <a:srgbClr val="0071C5"/>
      </a:accent1>
      <a:accent2>
        <a:srgbClr val="007450"/>
      </a:accent2>
      <a:accent3>
        <a:srgbClr val="9A4216"/>
      </a:accent3>
      <a:accent4>
        <a:srgbClr val="505050"/>
      </a:accent4>
      <a:accent5>
        <a:srgbClr val="9E1212"/>
      </a:accent5>
      <a:accent6>
        <a:srgbClr val="0D3481"/>
      </a:accent6>
      <a:hlink>
        <a:srgbClr val="76B900"/>
      </a:hlink>
      <a:folHlink>
        <a:srgbClr val="004827"/>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4"/>
          </a:solidFill>
        </a:ln>
      </a:spPr>
      <a:bodyPr/>
      <a:lstStyle/>
      <a:style>
        <a:lnRef idx="1">
          <a:schemeClr val="accent1"/>
        </a:lnRef>
        <a:fillRef idx="0">
          <a:schemeClr val="accent1"/>
        </a:fillRef>
        <a:effectRef idx="0">
          <a:schemeClr val="accent1"/>
        </a:effectRef>
        <a:fontRef idx="minor">
          <a:schemeClr val="tx1"/>
        </a:fontRef>
      </a:style>
    </a:lnDef>
    <a:txDef>
      <a:spPr>
        <a:noFill/>
        <a:ln w="6350">
          <a:noFill/>
        </a:ln>
      </a:spPr>
      <a:bodyPr wrap="none" rtlCol="0" anchor="ctr">
        <a:spAutoFit/>
      </a:bodyPr>
      <a:lstStyle>
        <a:defPPr algn="ctr">
          <a:lnSpc>
            <a:spcPct val="90000"/>
          </a:lnSpc>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raClrScheme>
      <a:clrScheme name="PPT_Template_Corp_16x9_rev2 1">
        <a:dk1>
          <a:srgbClr val="808080"/>
        </a:dk1>
        <a:lt1>
          <a:srgbClr val="FFFFFF"/>
        </a:lt1>
        <a:dk2>
          <a:srgbClr val="000000"/>
        </a:dk2>
        <a:lt2>
          <a:srgbClr val="B9E700"/>
        </a:lt2>
        <a:accent1>
          <a:srgbClr val="33CCCC"/>
        </a:accent1>
        <a:accent2>
          <a:srgbClr val="FF9933"/>
        </a:accent2>
        <a:accent3>
          <a:srgbClr val="AAAAAA"/>
        </a:accent3>
        <a:accent4>
          <a:srgbClr val="DADADA"/>
        </a:accent4>
        <a:accent5>
          <a:srgbClr val="ADE2E2"/>
        </a:accent5>
        <a:accent6>
          <a:srgbClr val="E78A2D"/>
        </a:accent6>
        <a:hlink>
          <a:srgbClr val="99CCFF"/>
        </a:hlink>
        <a:folHlink>
          <a:srgbClr val="0000FF"/>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Title &amp; Bullet">
  <a:themeElements>
    <a:clrScheme name="2015 WHITE Template">
      <a:dk1>
        <a:srgbClr val="B3B3B3"/>
      </a:dk1>
      <a:lt1>
        <a:srgbClr val="FFFFFF"/>
      </a:lt1>
      <a:dk2>
        <a:srgbClr val="000000"/>
      </a:dk2>
      <a:lt2>
        <a:srgbClr val="76B900"/>
      </a:lt2>
      <a:accent1>
        <a:srgbClr val="0071C5"/>
      </a:accent1>
      <a:accent2>
        <a:srgbClr val="007450"/>
      </a:accent2>
      <a:accent3>
        <a:srgbClr val="9A4216"/>
      </a:accent3>
      <a:accent4>
        <a:srgbClr val="505050"/>
      </a:accent4>
      <a:accent5>
        <a:srgbClr val="9E1212"/>
      </a:accent5>
      <a:accent6>
        <a:srgbClr val="0D3481"/>
      </a:accent6>
      <a:hlink>
        <a:srgbClr val="76B900"/>
      </a:hlink>
      <a:folHlink>
        <a:srgbClr val="004827"/>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4"/>
          </a:solidFill>
        </a:ln>
      </a:spPr>
      <a:bodyPr/>
      <a:lstStyle/>
      <a:style>
        <a:lnRef idx="1">
          <a:schemeClr val="accent1"/>
        </a:lnRef>
        <a:fillRef idx="0">
          <a:schemeClr val="accent1"/>
        </a:fillRef>
        <a:effectRef idx="0">
          <a:schemeClr val="accent1"/>
        </a:effectRef>
        <a:fontRef idx="minor">
          <a:schemeClr val="tx1"/>
        </a:fontRef>
      </a:style>
    </a:lnDef>
    <a:txDef>
      <a:spPr>
        <a:noFill/>
        <a:ln w="6350">
          <a:noFill/>
        </a:ln>
      </a:spPr>
      <a:bodyPr wrap="none" rtlCol="0" anchor="ctr">
        <a:spAutoFit/>
      </a:bodyPr>
      <a:lstStyle>
        <a:defPPr algn="ctr">
          <a:lnSpc>
            <a:spcPct val="90000"/>
          </a:lnSpc>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raClrScheme>
      <a:clrScheme name="PPT_Template_Corp_16x9_rev2 1">
        <a:dk1>
          <a:srgbClr val="808080"/>
        </a:dk1>
        <a:lt1>
          <a:srgbClr val="FFFFFF"/>
        </a:lt1>
        <a:dk2>
          <a:srgbClr val="000000"/>
        </a:dk2>
        <a:lt2>
          <a:srgbClr val="B9E700"/>
        </a:lt2>
        <a:accent1>
          <a:srgbClr val="33CCCC"/>
        </a:accent1>
        <a:accent2>
          <a:srgbClr val="FF9933"/>
        </a:accent2>
        <a:accent3>
          <a:srgbClr val="AAAAAA"/>
        </a:accent3>
        <a:accent4>
          <a:srgbClr val="DADADA"/>
        </a:accent4>
        <a:accent5>
          <a:srgbClr val="ADE2E2"/>
        </a:accent5>
        <a:accent6>
          <a:srgbClr val="E78A2D"/>
        </a:accent6>
        <a:hlink>
          <a:srgbClr val="99CCFF"/>
        </a:hlink>
        <a:folHlink>
          <a:srgbClr val="0000FF"/>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Gallery">
  <a:themeElements>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4.xml><?xml version="1.0" encoding="utf-8"?>
<a:theme xmlns:a="http://schemas.openxmlformats.org/drawingml/2006/main" name="Theme1">
  <a:themeElements>
    <a:clrScheme name="Custom 1">
      <a:dk1>
        <a:srgbClr val="CDCDCD"/>
      </a:dk1>
      <a:lt1>
        <a:srgbClr val="FFFFFF"/>
      </a:lt1>
      <a:dk2>
        <a:srgbClr val="000000"/>
      </a:dk2>
      <a:lt2>
        <a:srgbClr val="76B900"/>
      </a:lt2>
      <a:accent1>
        <a:srgbClr val="008564"/>
      </a:accent1>
      <a:accent2>
        <a:srgbClr val="5D1682"/>
      </a:accent2>
      <a:accent3>
        <a:srgbClr val="890C58"/>
      </a:accent3>
      <a:accent4>
        <a:srgbClr val="5E5E5E"/>
      </a:accent4>
      <a:accent5>
        <a:srgbClr val="8C8C8C"/>
      </a:accent5>
      <a:accent6>
        <a:srgbClr val="0071C5"/>
      </a:accent6>
      <a:hlink>
        <a:srgbClr val="76B900"/>
      </a:hlink>
      <a:folHlink>
        <a:srgbClr val="76B900"/>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4"/>
          </a:solidFill>
        </a:ln>
      </a:spPr>
      <a:bodyPr/>
      <a:lstStyle/>
      <a:style>
        <a:lnRef idx="1">
          <a:schemeClr val="accent1"/>
        </a:lnRef>
        <a:fillRef idx="0">
          <a:schemeClr val="accent1"/>
        </a:fillRef>
        <a:effectRef idx="0">
          <a:schemeClr val="accent1"/>
        </a:effectRef>
        <a:fontRef idx="minor">
          <a:schemeClr val="tx1"/>
        </a:fontRef>
      </a:style>
    </a:lnDef>
    <a:txDef>
      <a:spPr>
        <a:noFill/>
        <a:ln w="6350">
          <a:noFill/>
        </a:ln>
      </a:spPr>
      <a:bodyPr wrap="none" rtlCol="0" anchor="ctr">
        <a:spAutoFit/>
      </a:bodyPr>
      <a:lstStyle>
        <a:defPPr algn="ctr">
          <a:lnSpc>
            <a:spcPct val="90000"/>
          </a:lnSpc>
          <a:defRPr sz="1400" dirty="0" smtClean="0">
            <a:solidFill>
              <a:schemeClr val="bg1"/>
            </a:solidFill>
            <a:latin typeface="Trebuchet MS" panose="020B0603020202020204" pitchFamily="34" charset="0"/>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raClrScheme>
      <a:clrScheme name="PPT_Template_Corp_16x9_rev2 1">
        <a:dk1>
          <a:srgbClr val="808080"/>
        </a:dk1>
        <a:lt1>
          <a:srgbClr val="FFFFFF"/>
        </a:lt1>
        <a:dk2>
          <a:srgbClr val="000000"/>
        </a:dk2>
        <a:lt2>
          <a:srgbClr val="B9E700"/>
        </a:lt2>
        <a:accent1>
          <a:srgbClr val="33CCCC"/>
        </a:accent1>
        <a:accent2>
          <a:srgbClr val="FF9933"/>
        </a:accent2>
        <a:accent3>
          <a:srgbClr val="AAAAAA"/>
        </a:accent3>
        <a:accent4>
          <a:srgbClr val="DADADA"/>
        </a:accent4>
        <a:accent5>
          <a:srgbClr val="ADE2E2"/>
        </a:accent5>
        <a:accent6>
          <a:srgbClr val="E78A2D"/>
        </a:accent6>
        <a:hlink>
          <a:srgbClr val="99CCFF"/>
        </a:hlink>
        <a:folHlink>
          <a:srgbClr val="0000FF"/>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Theme1" id="{2DC2ADA4-67A3-4136-9A41-04B6EFCEBBA8}" vid="{8D7F6D3F-7026-4FAE-B40F-848121644610}"/>
    </a:ext>
  </a:extLst>
</a:theme>
</file>

<file path=ppt/theme/theme5.xml><?xml version="1.0" encoding="utf-8"?>
<a:theme xmlns:a="http://schemas.openxmlformats.org/drawingml/2006/main" name="11_Title &amp; Bullet">
  <a:themeElements>
    <a:clrScheme name="2015 WHITE Template">
      <a:dk1>
        <a:srgbClr val="B3B3B3"/>
      </a:dk1>
      <a:lt1>
        <a:srgbClr val="FFFFFF"/>
      </a:lt1>
      <a:dk2>
        <a:srgbClr val="000000"/>
      </a:dk2>
      <a:lt2>
        <a:srgbClr val="76B900"/>
      </a:lt2>
      <a:accent1>
        <a:srgbClr val="0071C5"/>
      </a:accent1>
      <a:accent2>
        <a:srgbClr val="007450"/>
      </a:accent2>
      <a:accent3>
        <a:srgbClr val="9A4216"/>
      </a:accent3>
      <a:accent4>
        <a:srgbClr val="505050"/>
      </a:accent4>
      <a:accent5>
        <a:srgbClr val="9E1212"/>
      </a:accent5>
      <a:accent6>
        <a:srgbClr val="0D3481"/>
      </a:accent6>
      <a:hlink>
        <a:srgbClr val="76B900"/>
      </a:hlink>
      <a:folHlink>
        <a:srgbClr val="00482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2_Title &amp; Bullet">
  <a:themeElements>
    <a:clrScheme name="2015 WHITE Template">
      <a:dk1>
        <a:srgbClr val="B3B3B3"/>
      </a:dk1>
      <a:lt1>
        <a:srgbClr val="FFFFFF"/>
      </a:lt1>
      <a:dk2>
        <a:srgbClr val="000000"/>
      </a:dk2>
      <a:lt2>
        <a:srgbClr val="76B900"/>
      </a:lt2>
      <a:accent1>
        <a:srgbClr val="0071C5"/>
      </a:accent1>
      <a:accent2>
        <a:srgbClr val="007450"/>
      </a:accent2>
      <a:accent3>
        <a:srgbClr val="9A4216"/>
      </a:accent3>
      <a:accent4>
        <a:srgbClr val="505050"/>
      </a:accent4>
      <a:accent5>
        <a:srgbClr val="9E1212"/>
      </a:accent5>
      <a:accent6>
        <a:srgbClr val="0D3481"/>
      </a:accent6>
      <a:hlink>
        <a:srgbClr val="76B900"/>
      </a:hlink>
      <a:folHlink>
        <a:srgbClr val="00482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3_Title &amp; Bullet">
  <a:themeElements>
    <a:clrScheme name="Custom 1">
      <a:dk1>
        <a:srgbClr val="CDCDCD"/>
      </a:dk1>
      <a:lt1>
        <a:srgbClr val="FFFFFF"/>
      </a:lt1>
      <a:dk2>
        <a:srgbClr val="000000"/>
      </a:dk2>
      <a:lt2>
        <a:srgbClr val="76B900"/>
      </a:lt2>
      <a:accent1>
        <a:srgbClr val="008564"/>
      </a:accent1>
      <a:accent2>
        <a:srgbClr val="5D1682"/>
      </a:accent2>
      <a:accent3>
        <a:srgbClr val="890C58"/>
      </a:accent3>
      <a:accent4>
        <a:srgbClr val="5E5E5E"/>
      </a:accent4>
      <a:accent5>
        <a:srgbClr val="8C8C8C"/>
      </a:accent5>
      <a:accent6>
        <a:srgbClr val="0071C5"/>
      </a:accent6>
      <a:hlink>
        <a:srgbClr val="76B900"/>
      </a:hlink>
      <a:folHlink>
        <a:srgbClr val="76B900"/>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4"/>
          </a:solidFill>
        </a:ln>
      </a:spPr>
      <a:bodyPr/>
      <a:lstStyle/>
      <a:style>
        <a:lnRef idx="1">
          <a:schemeClr val="accent1"/>
        </a:lnRef>
        <a:fillRef idx="0">
          <a:schemeClr val="accent1"/>
        </a:fillRef>
        <a:effectRef idx="0">
          <a:schemeClr val="accent1"/>
        </a:effectRef>
        <a:fontRef idx="minor">
          <a:schemeClr val="tx1"/>
        </a:fontRef>
      </a:style>
    </a:lnDef>
    <a:txDef>
      <a:spPr>
        <a:noFill/>
        <a:ln w="6350">
          <a:noFill/>
        </a:ln>
      </a:spPr>
      <a:bodyPr wrap="none" rtlCol="0" anchor="ctr">
        <a:spAutoFit/>
      </a:bodyPr>
      <a:lstStyle>
        <a:defPPr algn="ctr">
          <a:lnSpc>
            <a:spcPct val="90000"/>
          </a:lnSpc>
          <a:defRPr sz="1400" dirty="0" smtClean="0">
            <a:solidFill>
              <a:schemeClr val="bg1"/>
            </a:solidFill>
            <a:latin typeface="Trebuchet MS" panose="020B0603020202020204" pitchFamily="34" charset="0"/>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raClrScheme>
      <a:clrScheme name="PPT_Template_Corp_16x9_rev2 1">
        <a:dk1>
          <a:srgbClr val="808080"/>
        </a:dk1>
        <a:lt1>
          <a:srgbClr val="FFFFFF"/>
        </a:lt1>
        <a:dk2>
          <a:srgbClr val="000000"/>
        </a:dk2>
        <a:lt2>
          <a:srgbClr val="B9E700"/>
        </a:lt2>
        <a:accent1>
          <a:srgbClr val="33CCCC"/>
        </a:accent1>
        <a:accent2>
          <a:srgbClr val="FF9933"/>
        </a:accent2>
        <a:accent3>
          <a:srgbClr val="AAAAAA"/>
        </a:accent3>
        <a:accent4>
          <a:srgbClr val="DADADA"/>
        </a:accent4>
        <a:accent5>
          <a:srgbClr val="ADE2E2"/>
        </a:accent5>
        <a:accent6>
          <a:srgbClr val="E78A2D"/>
        </a:accent6>
        <a:hlink>
          <a:srgbClr val="99CCFF"/>
        </a:hlink>
        <a:folHlink>
          <a:srgbClr val="0000FF"/>
        </a:folHlink>
      </a:clrScheme>
      <a:clrMap bg1="dk2" tx1="lt1" bg2="dk1" tx2="lt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04CF33B71089DC448F3A861CCE49DD4C" ma:contentTypeVersion="6" ma:contentTypeDescription="Create a new document." ma:contentTypeScope="" ma:versionID="055b4585b017200913b2de69e56facba">
  <xsd:schema xmlns:xsd="http://www.w3.org/2001/XMLSchema" xmlns:xs="http://www.w3.org/2001/XMLSchema" xmlns:p="http://schemas.microsoft.com/office/2006/metadata/properties" xmlns:ns3="33156d47-4ed2-41b4-b82d-0bdc41d51c72" xmlns:ns4="eac25ff7-bb51-4c67-b289-9013749df816" targetNamespace="http://schemas.microsoft.com/office/2006/metadata/properties" ma:root="true" ma:fieldsID="3e7ed0295b1edb71ed1c82dfbc8434c4" ns3:_="" ns4:_="">
    <xsd:import namespace="33156d47-4ed2-41b4-b82d-0bdc41d51c72"/>
    <xsd:import namespace="eac25ff7-bb51-4c67-b289-9013749df816"/>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3156d47-4ed2-41b4-b82d-0bdc41d51c72"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ac25ff7-bb51-4c67-b289-9013749df816"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DateTaken" ma:index="13" nillable="true" ma:displayName="MediaServiceDateTaken" ma:hidden="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documentManagement/>
</p:properties>
</file>

<file path=customXml/itemProps1.xml><?xml version="1.0" encoding="utf-8"?>
<ds:datastoreItem xmlns:ds="http://schemas.openxmlformats.org/officeDocument/2006/customXml" ds:itemID="{E29B7386-0C5E-43DB-8BF1-052EEAD5F5DF}">
  <ds:schemaRefs>
    <ds:schemaRef ds:uri="http://schemas.microsoft.com/sharepoint/v3/contenttype/forms"/>
  </ds:schemaRefs>
</ds:datastoreItem>
</file>

<file path=customXml/itemProps2.xml><?xml version="1.0" encoding="utf-8"?>
<ds:datastoreItem xmlns:ds="http://schemas.openxmlformats.org/officeDocument/2006/customXml" ds:itemID="{CD12CE55-4777-4596-9754-FAF1F021501A}">
  <ds:schemaRefs>
    <ds:schemaRef ds:uri="33156d47-4ed2-41b4-b82d-0bdc41d51c72"/>
    <ds:schemaRef ds:uri="eac25ff7-bb51-4c67-b289-9013749df816"/>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DF88E22E-2A4B-4FB1-9848-BF16E7DBE74B}">
  <ds:schemaRef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eac25ff7-bb51-4c67-b289-9013749df816"/>
    <ds:schemaRef ds:uri="33156d47-4ed2-41b4-b82d-0bdc41d51c72"/>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otalTime>114</TotalTime>
  <Words>1455</Words>
  <Application>Microsoft Office PowerPoint</Application>
  <PresentationFormat>Custom</PresentationFormat>
  <Paragraphs>143</Paragraphs>
  <Slides>18</Slides>
  <Notes>18</Notes>
  <HiddenSlides>0</HiddenSlides>
  <MMClips>0</MMClips>
  <ScaleCrop>false</ScaleCrop>
  <HeadingPairs>
    <vt:vector size="6" baseType="variant">
      <vt:variant>
        <vt:lpstr>Fonts Used</vt:lpstr>
      </vt:variant>
      <vt:variant>
        <vt:i4>8</vt:i4>
      </vt:variant>
      <vt:variant>
        <vt:lpstr>Theme</vt:lpstr>
      </vt:variant>
      <vt:variant>
        <vt:i4>7</vt:i4>
      </vt:variant>
      <vt:variant>
        <vt:lpstr>Slide Titles</vt:lpstr>
      </vt:variant>
      <vt:variant>
        <vt:i4>18</vt:i4>
      </vt:variant>
    </vt:vector>
  </HeadingPairs>
  <TitlesOfParts>
    <vt:vector size="33" baseType="lpstr">
      <vt:lpstr>FreightSans</vt:lpstr>
      <vt:lpstr>Noto Sans Symbols</vt:lpstr>
      <vt:lpstr>Questrial</vt:lpstr>
      <vt:lpstr>Arial</vt:lpstr>
      <vt:lpstr>Century Gothic</vt:lpstr>
      <vt:lpstr>Gill Sans MT</vt:lpstr>
      <vt:lpstr>Trebuchet MS</vt:lpstr>
      <vt:lpstr>Wingdings</vt:lpstr>
      <vt:lpstr>Title &amp; Bullet</vt:lpstr>
      <vt:lpstr>1_Title &amp; Bullet</vt:lpstr>
      <vt:lpstr>Gallery</vt:lpstr>
      <vt:lpstr>Theme1</vt:lpstr>
      <vt:lpstr>11_Title &amp; Bullet</vt:lpstr>
      <vt:lpstr>2_Title &amp; Bullet</vt:lpstr>
      <vt:lpstr>3_Title &amp; Bullet</vt:lpstr>
      <vt:lpstr>Fundamentals of  Deep Learning</vt:lpstr>
      <vt:lpstr>Agenda</vt:lpstr>
      <vt:lpstr>Agenda – Part 5</vt:lpstr>
      <vt:lpstr>Review so far</vt:lpstr>
      <vt:lpstr>Review So Far</vt:lpstr>
      <vt:lpstr>Pre-Trained Models</vt:lpstr>
      <vt:lpstr>Pre-Trained Models</vt:lpstr>
      <vt:lpstr>Pre-Trained Models</vt:lpstr>
      <vt:lpstr>The next challenge</vt:lpstr>
      <vt:lpstr>Transfer Learning</vt:lpstr>
      <vt:lpstr>The challenge After</vt:lpstr>
      <vt:lpstr>Transfer Learning</vt:lpstr>
      <vt:lpstr>Transfer Learning</vt:lpstr>
      <vt:lpstr>Transfer Learning</vt:lpstr>
      <vt:lpstr>Transfer Learning</vt:lpstr>
      <vt:lpstr>Transfer Learning</vt:lpstr>
      <vt:lpstr>Let’s get Started!</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Fundamentals of  deep learning</dc:title>
  <dc:creator>Danielle Detering</dc:creator>
  <cp:lastModifiedBy>Danielle Detering</cp:lastModifiedBy>
  <cp:revision>12</cp:revision>
  <dcterms:created xsi:type="dcterms:W3CDTF">2020-10-29T08:49:30Z</dcterms:created>
  <dcterms:modified xsi:type="dcterms:W3CDTF">2021-02-10T05:05:51Z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6b558183-044c-4105-8d9c-cea02a2a3d86_Enabled">
    <vt:lpwstr>True</vt:lpwstr>
  </property>
  <property fmtid="{D5CDD505-2E9C-101B-9397-08002B2CF9AE}" pid="3" name="MSIP_Label_6b558183-044c-4105-8d9c-cea02a2a3d86_SiteId">
    <vt:lpwstr>43083d15-7273-40c1-b7db-39efd9ccc17a</vt:lpwstr>
  </property>
  <property fmtid="{D5CDD505-2E9C-101B-9397-08002B2CF9AE}" pid="4" name="MSIP_Label_6b558183-044c-4105-8d9c-cea02a2a3d86_Owner">
    <vt:lpwstr>ddetering@nvidia.com</vt:lpwstr>
  </property>
  <property fmtid="{D5CDD505-2E9C-101B-9397-08002B2CF9AE}" pid="5" name="MSIP_Label_6b558183-044c-4105-8d9c-cea02a2a3d86_SetDate">
    <vt:lpwstr>2020-10-29T08:51:02.5548027Z</vt:lpwstr>
  </property>
  <property fmtid="{D5CDD505-2E9C-101B-9397-08002B2CF9AE}" pid="6" name="MSIP_Label_6b558183-044c-4105-8d9c-cea02a2a3d86_Name">
    <vt:lpwstr>Unrestricted</vt:lpwstr>
  </property>
  <property fmtid="{D5CDD505-2E9C-101B-9397-08002B2CF9AE}" pid="7" name="MSIP_Label_6b558183-044c-4105-8d9c-cea02a2a3d86_Application">
    <vt:lpwstr>Microsoft Azure Information Protection</vt:lpwstr>
  </property>
  <property fmtid="{D5CDD505-2E9C-101B-9397-08002B2CF9AE}" pid="8" name="MSIP_Label_6b558183-044c-4105-8d9c-cea02a2a3d86_Extended_MSFT_Method">
    <vt:lpwstr>Automatic</vt:lpwstr>
  </property>
  <property fmtid="{D5CDD505-2E9C-101B-9397-08002B2CF9AE}" pid="9" name="Sensitivity">
    <vt:lpwstr>Unrestricted</vt:lpwstr>
  </property>
</Properties>
</file>